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media/image1.jpeg" ContentType="image/jpeg"/>
  <Override PartName="/ppt/theme/theme2.xml" ContentType="application/vnd.openxmlformats-officedocument.theme+xml"/>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23" name="Shape 123"/>
          <p:cNvSpPr/>
          <p:nvPr>
            <p:ph type="sldImg"/>
          </p:nvPr>
        </p:nvSpPr>
        <p:spPr>
          <a:xfrm>
            <a:off x="1143000" y="685800"/>
            <a:ext cx="4572000" cy="3429000"/>
          </a:xfrm>
          <a:prstGeom prst="rect">
            <a:avLst/>
          </a:prstGeom>
        </p:spPr>
        <p:txBody>
          <a:bodyPr/>
          <a:lstStyle/>
          <a:p>
            <a:pPr/>
          </a:p>
        </p:txBody>
      </p:sp>
      <p:sp>
        <p:nvSpPr>
          <p:cNvPr id="124" name="Shape 12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re et sous-titre">
    <p:spTree>
      <p:nvGrpSpPr>
        <p:cNvPr id="1" name=""/>
        <p:cNvGrpSpPr/>
        <p:nvPr/>
      </p:nvGrpSpPr>
      <p:grpSpPr>
        <a:xfrm>
          <a:off x="0" y="0"/>
          <a:ext cx="0" cy="0"/>
          <a:chOff x="0" y="0"/>
          <a:chExt cx="0" cy="0"/>
        </a:xfrm>
      </p:grpSpPr>
      <p:sp>
        <p:nvSpPr>
          <p:cNvPr id="11" name="Texte du titre"/>
          <p:cNvSpPr txBox="1"/>
          <p:nvPr>
            <p:ph type="title"/>
          </p:nvPr>
        </p:nvSpPr>
        <p:spPr>
          <a:xfrm>
            <a:off x="1778000" y="2298700"/>
            <a:ext cx="20828000" cy="4648200"/>
          </a:xfrm>
          <a:prstGeom prst="rect">
            <a:avLst/>
          </a:prstGeom>
        </p:spPr>
        <p:txBody>
          <a:bodyPr anchor="b"/>
          <a:lstStyle/>
          <a:p>
            <a:pPr/>
            <a:r>
              <a:t>Texte du titre</a:t>
            </a:r>
          </a:p>
        </p:txBody>
      </p:sp>
      <p:sp>
        <p:nvSpPr>
          <p:cNvPr id="12" name="Texte niveau 1…"/>
          <p:cNvSpPr txBox="1"/>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Texte niveau 1</a:t>
            </a:r>
          </a:p>
          <a:p>
            <a:pPr lvl="1"/>
            <a:r>
              <a:t>Texte niveau 2</a:t>
            </a:r>
          </a:p>
          <a:p>
            <a:pPr lvl="2"/>
            <a:r>
              <a:t>Texte niveau 3</a:t>
            </a:r>
          </a:p>
          <a:p>
            <a:pPr lvl="3"/>
            <a:r>
              <a:t>Texte niveau 4</a:t>
            </a:r>
          </a:p>
          <a:p>
            <a:pPr lvl="4"/>
            <a:r>
              <a:t>Texte niveau 5</a:t>
            </a:r>
          </a:p>
        </p:txBody>
      </p:sp>
      <p:sp>
        <p:nvSpPr>
          <p:cNvPr id="13"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e">
    <p:spTree>
      <p:nvGrpSpPr>
        <p:cNvPr id="1" name=""/>
        <p:cNvGrpSpPr/>
        <p:nvPr/>
      </p:nvGrpSpPr>
      <p:grpSpPr>
        <a:xfrm>
          <a:off x="0" y="0"/>
          <a:ext cx="0" cy="0"/>
          <a:chOff x="0" y="0"/>
          <a:chExt cx="0" cy="0"/>
        </a:xfrm>
      </p:grpSpPr>
      <p:sp>
        <p:nvSpPr>
          <p:cNvPr id="20" name="Image"/>
          <p:cNvSpPr/>
          <p:nvPr>
            <p:ph type="pic" idx="13"/>
          </p:nvPr>
        </p:nvSpPr>
        <p:spPr>
          <a:xfrm>
            <a:off x="3124200" y="-38100"/>
            <a:ext cx="18135600" cy="12096698"/>
          </a:xfrm>
          <a:prstGeom prst="rect">
            <a:avLst/>
          </a:prstGeom>
        </p:spPr>
        <p:txBody>
          <a:bodyPr lIns="91439" tIns="45719" rIns="91439" bIns="45719" anchor="t">
            <a:noAutofit/>
          </a:bodyPr>
          <a:lstStyle/>
          <a:p>
            <a:pPr/>
          </a:p>
        </p:txBody>
      </p:sp>
      <p:sp>
        <p:nvSpPr>
          <p:cNvPr id="21" name="Texte du titre"/>
          <p:cNvSpPr txBox="1"/>
          <p:nvPr>
            <p:ph type="title"/>
          </p:nvPr>
        </p:nvSpPr>
        <p:spPr>
          <a:xfrm>
            <a:off x="635000" y="9512300"/>
            <a:ext cx="23114000" cy="2006600"/>
          </a:xfrm>
          <a:prstGeom prst="rect">
            <a:avLst/>
          </a:prstGeom>
        </p:spPr>
        <p:txBody>
          <a:bodyPr anchor="b"/>
          <a:lstStyle/>
          <a:p>
            <a:pPr/>
            <a:r>
              <a:t>Texte du titre</a:t>
            </a:r>
          </a:p>
        </p:txBody>
      </p:sp>
      <p:sp>
        <p:nvSpPr>
          <p:cNvPr id="22" name="Texte niveau 1…"/>
          <p:cNvSpPr txBox="1"/>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Texte niveau 1</a:t>
            </a:r>
          </a:p>
          <a:p>
            <a:pPr lvl="1"/>
            <a:r>
              <a:t>Texte niveau 2</a:t>
            </a:r>
          </a:p>
          <a:p>
            <a:pPr lvl="2"/>
            <a:r>
              <a:t>Texte niveau 3</a:t>
            </a:r>
          </a:p>
          <a:p>
            <a:pPr lvl="3"/>
            <a:r>
              <a:t>Texte niveau 4</a:t>
            </a:r>
          </a:p>
          <a:p>
            <a:pPr lvl="4"/>
            <a:r>
              <a:t>Texte niveau 5</a:t>
            </a:r>
          </a:p>
        </p:txBody>
      </p:sp>
      <p:sp>
        <p:nvSpPr>
          <p:cNvPr id="23"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re - Centré">
    <p:spTree>
      <p:nvGrpSpPr>
        <p:cNvPr id="1" name=""/>
        <p:cNvGrpSpPr/>
        <p:nvPr/>
      </p:nvGrpSpPr>
      <p:grpSpPr>
        <a:xfrm>
          <a:off x="0" y="0"/>
          <a:ext cx="0" cy="0"/>
          <a:chOff x="0" y="0"/>
          <a:chExt cx="0" cy="0"/>
        </a:xfrm>
      </p:grpSpPr>
      <p:sp>
        <p:nvSpPr>
          <p:cNvPr id="30" name="Texte du titre"/>
          <p:cNvSpPr txBox="1"/>
          <p:nvPr>
            <p:ph type="title"/>
          </p:nvPr>
        </p:nvSpPr>
        <p:spPr>
          <a:xfrm>
            <a:off x="1778000" y="4533900"/>
            <a:ext cx="20828000" cy="4648200"/>
          </a:xfrm>
          <a:prstGeom prst="rect">
            <a:avLst/>
          </a:prstGeom>
        </p:spPr>
        <p:txBody>
          <a:bodyPr/>
          <a:lstStyle/>
          <a:p>
            <a:pPr/>
            <a:r>
              <a:t>Texte du titre</a:t>
            </a:r>
          </a:p>
        </p:txBody>
      </p:sp>
      <p:sp>
        <p:nvSpPr>
          <p:cNvPr id="31"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e">
    <p:spTree>
      <p:nvGrpSpPr>
        <p:cNvPr id="1" name=""/>
        <p:cNvGrpSpPr/>
        <p:nvPr/>
      </p:nvGrpSpPr>
      <p:grpSpPr>
        <a:xfrm>
          <a:off x="0" y="0"/>
          <a:ext cx="0" cy="0"/>
          <a:chOff x="0" y="0"/>
          <a:chExt cx="0" cy="0"/>
        </a:xfrm>
      </p:grpSpPr>
      <p:sp>
        <p:nvSpPr>
          <p:cNvPr id="38" name="Image"/>
          <p:cNvSpPr/>
          <p:nvPr>
            <p:ph type="pic" idx="13"/>
          </p:nvPr>
        </p:nvSpPr>
        <p:spPr>
          <a:xfrm>
            <a:off x="7950200" y="1104900"/>
            <a:ext cx="17259302" cy="11506201"/>
          </a:xfrm>
          <a:prstGeom prst="rect">
            <a:avLst/>
          </a:prstGeom>
        </p:spPr>
        <p:txBody>
          <a:bodyPr lIns="91439" tIns="45719" rIns="91439" bIns="45719" anchor="t">
            <a:noAutofit/>
          </a:bodyPr>
          <a:lstStyle/>
          <a:p>
            <a:pPr/>
          </a:p>
        </p:txBody>
      </p:sp>
      <p:sp>
        <p:nvSpPr>
          <p:cNvPr id="39" name="Texte du titre"/>
          <p:cNvSpPr txBox="1"/>
          <p:nvPr>
            <p:ph type="title"/>
          </p:nvPr>
        </p:nvSpPr>
        <p:spPr>
          <a:xfrm>
            <a:off x="1651000" y="952500"/>
            <a:ext cx="10223500" cy="5549900"/>
          </a:xfrm>
          <a:prstGeom prst="rect">
            <a:avLst/>
          </a:prstGeom>
        </p:spPr>
        <p:txBody>
          <a:bodyPr anchor="b"/>
          <a:lstStyle>
            <a:lvl1pPr>
              <a:defRPr sz="8400"/>
            </a:lvl1pPr>
          </a:lstStyle>
          <a:p>
            <a:pPr/>
            <a:r>
              <a:t>Texte du titre</a:t>
            </a:r>
          </a:p>
        </p:txBody>
      </p:sp>
      <p:sp>
        <p:nvSpPr>
          <p:cNvPr id="40" name="Texte niveau 1…"/>
          <p:cNvSpPr txBox="1"/>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Texte niveau 1</a:t>
            </a:r>
          </a:p>
          <a:p>
            <a:pPr lvl="1"/>
            <a:r>
              <a:t>Texte niveau 2</a:t>
            </a:r>
          </a:p>
          <a:p>
            <a:pPr lvl="2"/>
            <a:r>
              <a:t>Texte niveau 3</a:t>
            </a:r>
          </a:p>
          <a:p>
            <a:pPr lvl="3"/>
            <a:r>
              <a:t>Texte niveau 4</a:t>
            </a:r>
          </a:p>
          <a:p>
            <a:pPr lvl="4"/>
            <a:r>
              <a:t>Texte niveau 5</a:t>
            </a:r>
          </a:p>
        </p:txBody>
      </p:sp>
      <p:sp>
        <p:nvSpPr>
          <p:cNvPr id="41"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re - Haut">
    <p:spTree>
      <p:nvGrpSpPr>
        <p:cNvPr id="1" name=""/>
        <p:cNvGrpSpPr/>
        <p:nvPr/>
      </p:nvGrpSpPr>
      <p:grpSpPr>
        <a:xfrm>
          <a:off x="0" y="0"/>
          <a:ext cx="0" cy="0"/>
          <a:chOff x="0" y="0"/>
          <a:chExt cx="0" cy="0"/>
        </a:xfrm>
      </p:grpSpPr>
      <p:sp>
        <p:nvSpPr>
          <p:cNvPr id="48" name="Texte du titre"/>
          <p:cNvSpPr txBox="1"/>
          <p:nvPr>
            <p:ph type="title"/>
          </p:nvPr>
        </p:nvSpPr>
        <p:spPr>
          <a:prstGeom prst="rect">
            <a:avLst/>
          </a:prstGeom>
        </p:spPr>
        <p:txBody>
          <a:bodyPr/>
          <a:lstStyle/>
          <a:p>
            <a:pPr/>
            <a:r>
              <a:t>Texte du titre</a:t>
            </a:r>
          </a:p>
        </p:txBody>
      </p:sp>
      <p:sp>
        <p:nvSpPr>
          <p:cNvPr id="49"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re et puces">
    <p:spTree>
      <p:nvGrpSpPr>
        <p:cNvPr id="1" name=""/>
        <p:cNvGrpSpPr/>
        <p:nvPr/>
      </p:nvGrpSpPr>
      <p:grpSpPr>
        <a:xfrm>
          <a:off x="0" y="0"/>
          <a:ext cx="0" cy="0"/>
          <a:chOff x="0" y="0"/>
          <a:chExt cx="0" cy="0"/>
        </a:xfrm>
      </p:grpSpPr>
      <p:sp>
        <p:nvSpPr>
          <p:cNvPr id="56" name="Texte du titre"/>
          <p:cNvSpPr txBox="1"/>
          <p:nvPr>
            <p:ph type="title"/>
          </p:nvPr>
        </p:nvSpPr>
        <p:spPr>
          <a:prstGeom prst="rect">
            <a:avLst/>
          </a:prstGeom>
        </p:spPr>
        <p:txBody>
          <a:bodyPr/>
          <a:lstStyle/>
          <a:p>
            <a:pPr/>
            <a:r>
              <a:t>Texte du titre</a:t>
            </a:r>
          </a:p>
        </p:txBody>
      </p:sp>
      <p:sp>
        <p:nvSpPr>
          <p:cNvPr id="57" name="Texte niveau 1…"/>
          <p:cNvSpPr txBox="1"/>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pPr/>
            <a:r>
              <a:t>Texte niveau 1</a:t>
            </a:r>
          </a:p>
          <a:p>
            <a:pPr lvl="1"/>
            <a:r>
              <a:t>Texte niveau 2</a:t>
            </a:r>
          </a:p>
          <a:p>
            <a:pPr lvl="2"/>
            <a:r>
              <a:t>Texte niveau 3</a:t>
            </a:r>
          </a:p>
          <a:p>
            <a:pPr lvl="3"/>
            <a:r>
              <a:t>Texte niveau 4</a:t>
            </a:r>
          </a:p>
          <a:p>
            <a:pPr lvl="4"/>
            <a:r>
              <a:t>Texte niveau 5</a:t>
            </a:r>
          </a:p>
        </p:txBody>
      </p:sp>
      <p:sp>
        <p:nvSpPr>
          <p:cNvPr id="58"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re, puces et photo">
    <p:spTree>
      <p:nvGrpSpPr>
        <p:cNvPr id="1" name=""/>
        <p:cNvGrpSpPr/>
        <p:nvPr/>
      </p:nvGrpSpPr>
      <p:grpSpPr>
        <a:xfrm>
          <a:off x="0" y="0"/>
          <a:ext cx="0" cy="0"/>
          <a:chOff x="0" y="0"/>
          <a:chExt cx="0" cy="0"/>
        </a:xfrm>
      </p:grpSpPr>
      <p:sp>
        <p:nvSpPr>
          <p:cNvPr id="65" name="Image"/>
          <p:cNvSpPr/>
          <p:nvPr>
            <p:ph type="pic" sz="half" idx="13"/>
          </p:nvPr>
        </p:nvSpPr>
        <p:spPr>
          <a:xfrm>
            <a:off x="10960100" y="3149600"/>
            <a:ext cx="13944600" cy="9296400"/>
          </a:xfrm>
          <a:prstGeom prst="rect">
            <a:avLst/>
          </a:prstGeom>
        </p:spPr>
        <p:txBody>
          <a:bodyPr lIns="91439" tIns="45719" rIns="91439" bIns="45719" anchor="t">
            <a:noAutofit/>
          </a:bodyPr>
          <a:lstStyle/>
          <a:p>
            <a:pPr/>
          </a:p>
        </p:txBody>
      </p:sp>
      <p:sp>
        <p:nvSpPr>
          <p:cNvPr id="66" name="Texte du titre"/>
          <p:cNvSpPr txBox="1"/>
          <p:nvPr>
            <p:ph type="title"/>
          </p:nvPr>
        </p:nvSpPr>
        <p:spPr>
          <a:prstGeom prst="rect">
            <a:avLst/>
          </a:prstGeom>
        </p:spPr>
        <p:txBody>
          <a:bodyPr/>
          <a:lstStyle/>
          <a:p>
            <a:pPr/>
            <a:r>
              <a:t>Texte du titre</a:t>
            </a:r>
          </a:p>
        </p:txBody>
      </p:sp>
      <p:sp>
        <p:nvSpPr>
          <p:cNvPr id="67" name="Texte niveau 1…"/>
          <p:cNvSpPr txBox="1"/>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pPr/>
            <a:r>
              <a:t>Texte niveau 1</a:t>
            </a:r>
          </a:p>
          <a:p>
            <a:pPr lvl="1"/>
            <a:r>
              <a:t>Texte niveau 2</a:t>
            </a:r>
          </a:p>
          <a:p>
            <a:pPr lvl="2"/>
            <a:r>
              <a:t>Texte niveau 3</a:t>
            </a:r>
          </a:p>
          <a:p>
            <a:pPr lvl="3"/>
            <a:r>
              <a:t>Texte niveau 4</a:t>
            </a:r>
          </a:p>
          <a:p>
            <a:pPr lvl="4"/>
            <a:r>
              <a:t>Texte niveau 5</a:t>
            </a:r>
          </a:p>
        </p:txBody>
      </p:sp>
      <p:sp>
        <p:nvSpPr>
          <p:cNvPr id="68"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uces">
    <p:spTree>
      <p:nvGrpSpPr>
        <p:cNvPr id="1" name=""/>
        <p:cNvGrpSpPr/>
        <p:nvPr/>
      </p:nvGrpSpPr>
      <p:grpSpPr>
        <a:xfrm>
          <a:off x="0" y="0"/>
          <a:ext cx="0" cy="0"/>
          <a:chOff x="0" y="0"/>
          <a:chExt cx="0" cy="0"/>
        </a:xfrm>
      </p:grpSpPr>
      <p:sp>
        <p:nvSpPr>
          <p:cNvPr id="75" name="Texte niveau 1…"/>
          <p:cNvSpPr txBox="1"/>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pPr/>
            <a:r>
              <a:t>Texte niveau 1</a:t>
            </a:r>
          </a:p>
          <a:p>
            <a:pPr lvl="1"/>
            <a:r>
              <a:t>Texte niveau 2</a:t>
            </a:r>
          </a:p>
          <a:p>
            <a:pPr lvl="2"/>
            <a:r>
              <a:t>Texte niveau 3</a:t>
            </a:r>
          </a:p>
          <a:p>
            <a:pPr lvl="3"/>
            <a:r>
              <a:t>Texte niveau 4</a:t>
            </a:r>
          </a:p>
          <a:p>
            <a:pPr lvl="4"/>
            <a:r>
              <a:t>Texte niveau 5</a:t>
            </a:r>
          </a:p>
        </p:txBody>
      </p:sp>
      <p:sp>
        <p:nvSpPr>
          <p:cNvPr id="76"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3 photos">
    <p:spTree>
      <p:nvGrpSpPr>
        <p:cNvPr id="1" name=""/>
        <p:cNvGrpSpPr/>
        <p:nvPr/>
      </p:nvGrpSpPr>
      <p:grpSpPr>
        <a:xfrm>
          <a:off x="0" y="0"/>
          <a:ext cx="0" cy="0"/>
          <a:chOff x="0" y="0"/>
          <a:chExt cx="0" cy="0"/>
        </a:xfrm>
      </p:grpSpPr>
      <p:sp>
        <p:nvSpPr>
          <p:cNvPr id="83" name="Image"/>
          <p:cNvSpPr/>
          <p:nvPr>
            <p:ph type="pic" sz="quarter" idx="13"/>
          </p:nvPr>
        </p:nvSpPr>
        <p:spPr>
          <a:xfrm>
            <a:off x="15681340" y="7035800"/>
            <a:ext cx="8396678" cy="5600700"/>
          </a:xfrm>
          <a:prstGeom prst="rect">
            <a:avLst/>
          </a:prstGeom>
        </p:spPr>
        <p:txBody>
          <a:bodyPr lIns="91439" tIns="45719" rIns="91439" bIns="45719" anchor="t">
            <a:noAutofit/>
          </a:bodyPr>
          <a:lstStyle/>
          <a:p>
            <a:pPr/>
          </a:p>
        </p:txBody>
      </p:sp>
      <p:sp>
        <p:nvSpPr>
          <p:cNvPr id="84" name="Image"/>
          <p:cNvSpPr/>
          <p:nvPr>
            <p:ph type="pic" sz="quarter" idx="14"/>
          </p:nvPr>
        </p:nvSpPr>
        <p:spPr>
          <a:xfrm>
            <a:off x="15290800" y="1130300"/>
            <a:ext cx="8331200" cy="5554134"/>
          </a:xfrm>
          <a:prstGeom prst="rect">
            <a:avLst/>
          </a:prstGeom>
        </p:spPr>
        <p:txBody>
          <a:bodyPr lIns="91439" tIns="45719" rIns="91439" bIns="45719" anchor="t">
            <a:noAutofit/>
          </a:bodyPr>
          <a:lstStyle/>
          <a:p>
            <a:pPr/>
          </a:p>
        </p:txBody>
      </p:sp>
      <p:sp>
        <p:nvSpPr>
          <p:cNvPr id="85" name="Image"/>
          <p:cNvSpPr/>
          <p:nvPr>
            <p:ph type="pic" idx="15"/>
          </p:nvPr>
        </p:nvSpPr>
        <p:spPr>
          <a:xfrm>
            <a:off x="-304800" y="1130300"/>
            <a:ext cx="17202150" cy="11468100"/>
          </a:xfrm>
          <a:prstGeom prst="rect">
            <a:avLst/>
          </a:prstGeom>
        </p:spPr>
        <p:txBody>
          <a:bodyPr lIns="91439" tIns="45719" rIns="91439" bIns="45719" anchor="t">
            <a:noAutofit/>
          </a:bodyPr>
          <a:lstStyle/>
          <a:p>
            <a:pPr/>
          </a:p>
        </p:txBody>
      </p:sp>
      <p:sp>
        <p:nvSpPr>
          <p:cNvPr id="86"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itation">
    <p:spTree>
      <p:nvGrpSpPr>
        <p:cNvPr id="1" name=""/>
        <p:cNvGrpSpPr/>
        <p:nvPr/>
      </p:nvGrpSpPr>
      <p:grpSpPr>
        <a:xfrm>
          <a:off x="0" y="0"/>
          <a:ext cx="0" cy="0"/>
          <a:chOff x="0" y="0"/>
          <a:chExt cx="0" cy="0"/>
        </a:xfrm>
      </p:grpSpPr>
      <p:sp>
        <p:nvSpPr>
          <p:cNvPr id="93" name="-Gilles Allain"/>
          <p:cNvSpPr txBox="1"/>
          <p:nvPr>
            <p:ph type="body" sz="quarter" idx="13"/>
          </p:nvPr>
        </p:nvSpPr>
        <p:spPr>
          <a:xfrm>
            <a:off x="2387600" y="8953500"/>
            <a:ext cx="19621500" cy="585521"/>
          </a:xfrm>
          <a:prstGeom prst="rect">
            <a:avLst/>
          </a:prstGeom>
        </p:spPr>
        <p:txBody>
          <a:bodyPr anchor="t">
            <a:spAutoFit/>
          </a:bodyPr>
          <a:lstStyle>
            <a:lvl1pPr marL="0" indent="0" algn="ctr">
              <a:spcBef>
                <a:spcPts val="0"/>
              </a:spcBef>
              <a:buSzTx/>
              <a:buNone/>
              <a:defRPr i="1" sz="3200"/>
            </a:lvl1pPr>
          </a:lstStyle>
          <a:p>
            <a:pPr/>
            <a:r>
              <a:t>-Gilles Allain</a:t>
            </a:r>
          </a:p>
        </p:txBody>
      </p:sp>
      <p:sp>
        <p:nvSpPr>
          <p:cNvPr id="94" name="« Saisissez une citation ici. »"/>
          <p:cNvSpPr txBox="1"/>
          <p:nvPr>
            <p:ph type="body" sz="quarter" idx="14"/>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pPr/>
            <a:r>
              <a:t>« Saisissez une citation ici. » </a:t>
            </a:r>
          </a:p>
        </p:txBody>
      </p:sp>
      <p:sp>
        <p:nvSpPr>
          <p:cNvPr id="95"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Image"/>
          <p:cNvSpPr/>
          <p:nvPr>
            <p:ph type="pic" idx="13"/>
          </p:nvPr>
        </p:nvSpPr>
        <p:spPr>
          <a:xfrm>
            <a:off x="0" y="0"/>
            <a:ext cx="24384000" cy="16264467"/>
          </a:xfrm>
          <a:prstGeom prst="rect">
            <a:avLst/>
          </a:prstGeom>
        </p:spPr>
        <p:txBody>
          <a:bodyPr lIns="91439" tIns="45719" rIns="91439" bIns="45719" anchor="t">
            <a:noAutofit/>
          </a:bodyPr>
          <a:lstStyle/>
          <a:p>
            <a:pPr/>
          </a:p>
        </p:txBody>
      </p:sp>
      <p:sp>
        <p:nvSpPr>
          <p:cNvPr id="103"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Vierge">
    <p:spTree>
      <p:nvGrpSpPr>
        <p:cNvPr id="1" name=""/>
        <p:cNvGrpSpPr/>
        <p:nvPr/>
      </p:nvGrpSpPr>
      <p:grpSpPr>
        <a:xfrm>
          <a:off x="0" y="0"/>
          <a:ext cx="0" cy="0"/>
          <a:chOff x="0" y="0"/>
          <a:chExt cx="0" cy="0"/>
        </a:xfrm>
      </p:grpSpPr>
      <p:sp>
        <p:nvSpPr>
          <p:cNvPr id="110"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Vid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7" name="Numéro de diapositive"/>
          <p:cNvSpPr txBox="1"/>
          <p:nvPr>
            <p:ph type="sldNum" sz="quarter" idx="2"/>
          </p:nvPr>
        </p:nvSpPr>
        <p:spPr>
          <a:xfrm>
            <a:off x="22237577" y="12727129"/>
            <a:ext cx="672223" cy="742867"/>
          </a:xfrm>
          <a:prstGeom prst="rect">
            <a:avLst/>
          </a:prstGeom>
        </p:spPr>
        <p:txBody>
          <a:bodyPr lIns="123783" tIns="123783" rIns="123783" bIns="123783" anchor="ctr"/>
          <a:lstStyle>
            <a:lvl1pPr algn="r" defTabSz="2475659">
              <a:defRPr sz="32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exte du titre"/>
          <p:cNvSpPr txBox="1"/>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Texte du titre</a:t>
            </a:r>
          </a:p>
        </p:txBody>
      </p:sp>
      <p:sp>
        <p:nvSpPr>
          <p:cNvPr id="3" name="Texte niveau 1…"/>
          <p:cNvSpPr txBox="1"/>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Texte niveau 1</a:t>
            </a:r>
          </a:p>
          <a:p>
            <a:pPr lvl="1"/>
            <a:r>
              <a:t>Texte niveau 2</a:t>
            </a:r>
          </a:p>
          <a:p>
            <a:pPr lvl="2"/>
            <a:r>
              <a:t>Texte niveau 3</a:t>
            </a:r>
          </a:p>
          <a:p>
            <a:pPr lvl="3"/>
            <a:r>
              <a:t>Texte niveau 4</a:t>
            </a:r>
          </a:p>
          <a:p>
            <a:pPr lvl="4"/>
            <a:r>
              <a:t>Texte niveau 5</a:t>
            </a:r>
          </a:p>
        </p:txBody>
      </p:sp>
      <p:sp>
        <p:nvSpPr>
          <p:cNvPr id="4" name="Numéro de diapositive"/>
          <p:cNvSpPr txBox="1"/>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b="0" sz="24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1pPr>
      <a:lvl2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2pPr>
      <a:lvl3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3pPr>
      <a:lvl4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4pPr>
      <a:lvl5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5pPr>
      <a:lvl6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6pPr>
      <a:lvl7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7pPr>
      <a:lvl8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8pPr>
      <a:lvl9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png"/><Relationship Id="rId3" Type="http://schemas.openxmlformats.org/officeDocument/2006/relationships/hyperlink" Target="http://www.spiritualite-chretienne.com/croix/chemin-12.html" TargetMode="External"/></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7.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7.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7.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9.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9.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0.jpe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8.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1.jpe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1.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2.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9.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3.jpe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0.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4.jpe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1.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5.jpe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2.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jpe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tif"/></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2720">
              <a:srgbClr val="FF7E79"/>
            </a:gs>
            <a:gs pos="40430">
              <a:srgbClr val="FFA979"/>
            </a:gs>
            <a:gs pos="100000">
              <a:srgbClr val="FFD479"/>
            </a:gs>
          </a:gsLst>
          <a:lin ang="10985568" scaled="0"/>
        </a:gradFill>
      </p:bgPr>
    </p:bg>
    <p:spTree>
      <p:nvGrpSpPr>
        <p:cNvPr id="1" name=""/>
        <p:cNvGrpSpPr/>
        <p:nvPr/>
      </p:nvGrpSpPr>
      <p:grpSpPr>
        <a:xfrm>
          <a:off x="0" y="0"/>
          <a:ext cx="0" cy="0"/>
          <a:chOff x="0" y="0"/>
          <a:chExt cx="0" cy="0"/>
        </a:xfrm>
      </p:grpSpPr>
      <p:sp>
        <p:nvSpPr>
          <p:cNvPr id="126" name="ZoneTexte 5"/>
          <p:cNvSpPr txBox="1"/>
          <p:nvPr/>
        </p:nvSpPr>
        <p:spPr>
          <a:xfrm>
            <a:off x="227008" y="3377391"/>
            <a:ext cx="13947638" cy="4880384"/>
          </a:xfrm>
          <a:prstGeom prst="rect">
            <a:avLst/>
          </a:prstGeom>
          <a:ln w="12700">
            <a:miter lim="400000"/>
          </a:ln>
          <a:extLst>
            <a:ext uri="{C572A759-6A51-4108-AA02-DFA0A04FC94B}">
              <ma14:wrappingTextBoxFlag xmlns:ma14="http://schemas.microsoft.com/office/mac/drawingml/2011/main" val="1"/>
            </a:ext>
          </a:extLst>
        </p:spPr>
        <p:txBody>
          <a:bodyPr lIns="107201" tIns="107201" rIns="107201" bIns="107201">
            <a:spAutoFit/>
          </a:bodyPr>
          <a:lstStyle/>
          <a:p>
            <a:pPr defTabSz="2475659">
              <a:lnSpc>
                <a:spcPct val="120000"/>
              </a:lnSpc>
              <a:defRPr spc="232" sz="11600">
                <a:ln w="38100" cap="flat">
                  <a:solidFill>
                    <a:srgbClr val="FF7E79"/>
                  </a:solidFill>
                  <a:prstDash val="solid"/>
                  <a:miter lim="400000"/>
                </a:ln>
                <a:solidFill>
                  <a:srgbClr val="941100"/>
                </a:solidFill>
                <a:effectLst>
                  <a:outerShdw sx="100000" sy="100000" kx="0" ky="0" algn="b" rotWithShape="0" blurRad="12700" dist="63500" dir="18900000">
                    <a:srgbClr val="000000"/>
                  </a:outerShdw>
                </a:effectLst>
                <a:latin typeface="Cinzel Decorative Regular"/>
                <a:ea typeface="Cinzel Decorative Regular"/>
                <a:cs typeface="Cinzel Decorative Regular"/>
                <a:sym typeface="Cinzel Decorative Regular"/>
              </a:defRPr>
            </a:pPr>
            <a:r>
              <a:t>L</a:t>
            </a:r>
            <a:r>
              <a:rPr spc="183" sz="9200"/>
              <a:t>e  </a:t>
            </a:r>
            <a:r>
              <a:t>C</a:t>
            </a:r>
            <a:r>
              <a:rPr spc="183" sz="9200"/>
              <a:t>hemin</a:t>
            </a:r>
            <a:endParaRPr spc="183" sz="9200"/>
          </a:p>
          <a:p>
            <a:pPr defTabSz="2475659">
              <a:lnSpc>
                <a:spcPct val="120000"/>
              </a:lnSpc>
              <a:defRPr spc="232" sz="11600">
                <a:ln w="38100" cap="flat">
                  <a:solidFill>
                    <a:srgbClr val="FF7E79"/>
                  </a:solidFill>
                  <a:prstDash val="solid"/>
                  <a:miter lim="400000"/>
                </a:ln>
                <a:solidFill>
                  <a:srgbClr val="941100"/>
                </a:solidFill>
                <a:effectLst>
                  <a:outerShdw sx="100000" sy="100000" kx="0" ky="0" algn="b" rotWithShape="0" blurRad="12700" dist="63500" dir="18900000">
                    <a:srgbClr val="000000"/>
                  </a:outerShdw>
                </a:effectLst>
                <a:latin typeface="Cinzel Decorative Regular"/>
                <a:ea typeface="Cinzel Decorative Regular"/>
                <a:cs typeface="Cinzel Decorative Regular"/>
                <a:sym typeface="Cinzel Decorative Regular"/>
              </a:defRPr>
            </a:pPr>
            <a:r>
              <a:t>d</a:t>
            </a:r>
            <a:r>
              <a:rPr spc="183" sz="9200"/>
              <a:t>e </a:t>
            </a:r>
            <a:r>
              <a:t>C</a:t>
            </a:r>
            <a:r>
              <a:rPr spc="183" sz="9200"/>
              <a:t>roix</a:t>
            </a:r>
          </a:p>
        </p:txBody>
      </p:sp>
      <p:pic>
        <p:nvPicPr>
          <p:cNvPr id="127" name="Image 8" descr="Image 8"/>
          <p:cNvPicPr>
            <a:picLocks noChangeAspect="1"/>
          </p:cNvPicPr>
          <p:nvPr/>
        </p:nvPicPr>
        <p:blipFill>
          <a:blip r:embed="rId2">
            <a:extLst/>
          </a:blip>
          <a:stretch>
            <a:fillRect/>
          </a:stretch>
        </p:blipFill>
        <p:spPr>
          <a:xfrm>
            <a:off x="14276244" y="873536"/>
            <a:ext cx="9669357" cy="11990669"/>
          </a:xfrm>
          <a:prstGeom prst="rect">
            <a:avLst/>
          </a:prstGeom>
          <a:ln w="12700">
            <a:miter lim="400000"/>
          </a:ln>
        </p:spPr>
      </p:pic>
    </p:spTree>
  </p:cSld>
  <p:clrMapOvr>
    <a:masterClrMapping/>
  </p:clrMapOvr>
  <p:transition xmlns:p14="http://schemas.microsoft.com/office/powerpoint/2010/main" spd="med" advClick="0" advTm="1000"/>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 name="ZoneTexte 5"/>
          <p:cNvSpPr txBox="1"/>
          <p:nvPr/>
        </p:nvSpPr>
        <p:spPr>
          <a:xfrm>
            <a:off x="328608" y="951691"/>
            <a:ext cx="13947638" cy="4880384"/>
          </a:xfrm>
          <a:prstGeom prst="rect">
            <a:avLst/>
          </a:prstGeom>
          <a:ln w="12700">
            <a:miter lim="400000"/>
          </a:ln>
          <a:extLst>
            <a:ext uri="{C572A759-6A51-4108-AA02-DFA0A04FC94B}">
              <ma14:wrappingTextBoxFlag xmlns:ma14="http://schemas.microsoft.com/office/mac/drawingml/2011/main" val="1"/>
            </a:ext>
          </a:extLst>
        </p:spPr>
        <p:txBody>
          <a:bodyPr lIns="107201" tIns="107201" rIns="107201" bIns="107201">
            <a:spAutoFit/>
          </a:bodyPr>
          <a:lstStyle/>
          <a:p>
            <a:pPr defTabSz="2475659">
              <a:lnSpc>
                <a:spcPct val="120000"/>
              </a:lnSpc>
              <a:defRPr b="0" sz="11600">
                <a:solidFill>
                  <a:srgbClr val="6C312D"/>
                </a:solidFill>
                <a:latin typeface="Cinzel Decorative Regular"/>
                <a:ea typeface="Cinzel Decorative Regular"/>
                <a:cs typeface="Cinzel Decorative Regular"/>
                <a:sym typeface="Cinzel Decorative Regular"/>
              </a:defRPr>
            </a:pPr>
            <a:r>
              <a:t>L</a:t>
            </a:r>
            <a:r>
              <a:rPr sz="9200">
                <a:solidFill>
                  <a:srgbClr val="262626"/>
                </a:solidFill>
              </a:rPr>
              <a:t>e  </a:t>
            </a:r>
            <a:r>
              <a:t>C</a:t>
            </a:r>
            <a:r>
              <a:rPr sz="9200">
                <a:solidFill>
                  <a:srgbClr val="262626"/>
                </a:solidFill>
              </a:rPr>
              <a:t>hemin</a:t>
            </a:r>
            <a:endParaRPr sz="9200">
              <a:solidFill>
                <a:srgbClr val="262626"/>
              </a:solidFill>
            </a:endParaRPr>
          </a:p>
          <a:p>
            <a:pPr defTabSz="2475659">
              <a:lnSpc>
                <a:spcPct val="120000"/>
              </a:lnSpc>
              <a:defRPr b="0" sz="11600">
                <a:solidFill>
                  <a:srgbClr val="6C312D"/>
                </a:solidFill>
                <a:latin typeface="Cinzel Decorative Regular"/>
                <a:ea typeface="Cinzel Decorative Regular"/>
                <a:cs typeface="Cinzel Decorative Regular"/>
                <a:sym typeface="Cinzel Decorative Regular"/>
              </a:defRPr>
            </a:pPr>
            <a:r>
              <a:t>d</a:t>
            </a:r>
            <a:r>
              <a:rPr sz="9200">
                <a:solidFill>
                  <a:srgbClr val="262626"/>
                </a:solidFill>
              </a:rPr>
              <a:t>e </a:t>
            </a:r>
            <a:r>
              <a:t>C</a:t>
            </a:r>
            <a:r>
              <a:rPr sz="9200">
                <a:solidFill>
                  <a:srgbClr val="262626"/>
                </a:solidFill>
              </a:rPr>
              <a:t>roix</a:t>
            </a:r>
          </a:p>
        </p:txBody>
      </p:sp>
      <p:sp>
        <p:nvSpPr>
          <p:cNvPr id="130" name="ZoneTexte 6"/>
          <p:cNvSpPr txBox="1"/>
          <p:nvPr/>
        </p:nvSpPr>
        <p:spPr>
          <a:xfrm>
            <a:off x="751264" y="6456183"/>
            <a:ext cx="13524982" cy="58050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i="1" sz="1400">
                <a:solidFill>
                  <a:srgbClr val="262626"/>
                </a:solidFill>
                <a:latin typeface="Calibri"/>
                <a:ea typeface="Calibri"/>
                <a:cs typeface="Calibri"/>
                <a:sym typeface="Calibri"/>
              </a:defRPr>
            </a:pPr>
          </a:p>
          <a:p>
            <a:pPr defTabSz="2475659">
              <a:defRPr b="0" i="1" sz="5800">
                <a:solidFill>
                  <a:srgbClr val="262626"/>
                </a:solidFill>
                <a:latin typeface="Calibri"/>
                <a:ea typeface="Calibri"/>
                <a:cs typeface="Calibri"/>
                <a:sym typeface="Calibri"/>
              </a:defRPr>
            </a:pPr>
            <a:r>
              <a:t>Seigneur Jésus, remplissez nos cœurs de Votre Esprit, afin que nous connaissions le prix de notre rédemption et devenions dignes de participer aux fruits de Votre passion, de Votre mort et de Votre résurrection.</a:t>
            </a:r>
          </a:p>
        </p:txBody>
      </p:sp>
      <p:pic>
        <p:nvPicPr>
          <p:cNvPr id="131" name="Image 8" descr="Image 8"/>
          <p:cNvPicPr>
            <a:picLocks noChangeAspect="1"/>
          </p:cNvPicPr>
          <p:nvPr/>
        </p:nvPicPr>
        <p:blipFill>
          <a:blip r:embed="rId2">
            <a:extLst/>
          </a:blip>
          <a:stretch>
            <a:fillRect/>
          </a:stretch>
        </p:blipFill>
        <p:spPr>
          <a:xfrm>
            <a:off x="14276244" y="873536"/>
            <a:ext cx="9669357" cy="11990669"/>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3" name="Image 4" descr="Image 4"/>
          <p:cNvPicPr>
            <a:picLocks noChangeAspect="1"/>
          </p:cNvPicPr>
          <p:nvPr/>
        </p:nvPicPr>
        <p:blipFill>
          <a:blip r:embed="rId2">
            <a:extLst/>
          </a:blip>
          <a:stretch>
            <a:fillRect/>
          </a:stretch>
        </p:blipFill>
        <p:spPr>
          <a:xfrm>
            <a:off x="19737408" y="-105989"/>
            <a:ext cx="4307384" cy="4861582"/>
          </a:xfrm>
          <a:prstGeom prst="rect">
            <a:avLst/>
          </a:prstGeom>
          <a:ln w="12700">
            <a:miter lim="400000"/>
          </a:ln>
        </p:spPr>
      </p:pic>
      <p:sp>
        <p:nvSpPr>
          <p:cNvPr id="134" name="ZoneTexte 5"/>
          <p:cNvSpPr txBox="1"/>
          <p:nvPr/>
        </p:nvSpPr>
        <p:spPr>
          <a:xfrm>
            <a:off x="367326" y="293748"/>
            <a:ext cx="23732995" cy="1890804"/>
          </a:xfrm>
          <a:prstGeom prst="rect">
            <a:avLst/>
          </a:prstGeom>
          <a:ln w="12700">
            <a:miter lim="400000"/>
          </a:ln>
          <a:extLst>
            <a:ext uri="{C572A759-6A51-4108-AA02-DFA0A04FC94B}">
              <ma14:wrappingTextBoxFlag xmlns:ma14="http://schemas.microsoft.com/office/mac/drawingml/2011/main" val="1"/>
            </a:ext>
          </a:extLst>
        </p:spPr>
        <p:txBody>
          <a:bodyPr lIns="107201" tIns="107201" rIns="107201" bIns="107201">
            <a:spAutoFit/>
          </a:bodyPr>
          <a:lstStyle/>
          <a:p>
            <a:pPr defTabSz="2475659">
              <a:lnSpc>
                <a:spcPct val="120000"/>
              </a:lnSpc>
              <a:defRPr b="0" sz="9200">
                <a:solidFill>
                  <a:srgbClr val="6C312D"/>
                </a:solidFill>
                <a:latin typeface="Cinzel Decorative Regular"/>
                <a:ea typeface="Cinzel Decorative Regular"/>
                <a:cs typeface="Cinzel Decorative Regular"/>
                <a:sym typeface="Cinzel Decorative Regular"/>
              </a:defRPr>
            </a:pPr>
            <a:r>
              <a:t>P</a:t>
            </a:r>
            <a:r>
              <a:rPr sz="7000">
                <a:solidFill>
                  <a:srgbClr val="262626"/>
                </a:solidFill>
              </a:rPr>
              <a:t>rière </a:t>
            </a:r>
            <a:r>
              <a:t>P</a:t>
            </a:r>
            <a:r>
              <a:rPr sz="7000">
                <a:solidFill>
                  <a:srgbClr val="262626"/>
                </a:solidFill>
              </a:rPr>
              <a:t>réparatoire </a:t>
            </a:r>
          </a:p>
        </p:txBody>
      </p:sp>
      <p:sp>
        <p:nvSpPr>
          <p:cNvPr id="135" name="ZoneTexte 6"/>
          <p:cNvSpPr txBox="1"/>
          <p:nvPr/>
        </p:nvSpPr>
        <p:spPr>
          <a:xfrm>
            <a:off x="642518" y="2924084"/>
            <a:ext cx="23246063" cy="91451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i="1" sz="54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Ô Jésus, notre aimable Sauveur! </a:t>
            </a:r>
            <a:r>
              <a:t>Nous voici humblement prosternés à Vos pieds, afin d’implorer Votre divine Miséricorde pour nous et pour les âmes des fidèles qui sont morts. Daignez nous appliquer à tous les mérites infinis de Votre Sainte Passion, que nous allons méditer. Faites que, dans cette voie de soupirs et de larmes où nous entrons, nos cœurs soient tellement contrits et repentants,</a:t>
            </a:r>
          </a:p>
          <a:p>
            <a:pPr defTabSz="2475659">
              <a:defRPr b="0" i="1" sz="5400">
                <a:solidFill>
                  <a:srgbClr val="262626"/>
                </a:solidFill>
                <a:latin typeface="Calibri"/>
                <a:ea typeface="Calibri"/>
                <a:cs typeface="Calibri"/>
                <a:sym typeface="Calibri"/>
              </a:defRPr>
            </a:pPr>
            <a:r>
              <a:t>que nous embrassions avec joie toutes les contradictions,</a:t>
            </a:r>
          </a:p>
          <a:p>
            <a:pPr defTabSz="2475659">
              <a:defRPr b="0" i="1" sz="5400">
                <a:solidFill>
                  <a:srgbClr val="262626"/>
                </a:solidFill>
                <a:latin typeface="Calibri"/>
                <a:ea typeface="Calibri"/>
                <a:cs typeface="Calibri"/>
                <a:sym typeface="Calibri"/>
              </a:defRPr>
            </a:pPr>
            <a:r>
              <a:t>les souffrances et les humiliations de cette vie.</a:t>
            </a:r>
          </a:p>
          <a:p>
            <a:pPr defTabSz="2475659">
              <a:defRPr b="0" i="1" sz="38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p>
          <a:p>
            <a:pPr defTabSz="2475659">
              <a:defRPr b="0" i="1" sz="54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Et Vous, Ô divine Marie! </a:t>
            </a:r>
            <a:r>
              <a:t>Qui la première nous avez enseigné à faire le Chemin de la Croix, imprimez si bien dans nos cœurs les plaies du divin Crucifié, que rien,</a:t>
            </a:r>
          </a:p>
          <a:p>
            <a:pPr defTabSz="2475659">
              <a:defRPr b="0" i="1" sz="5400">
                <a:solidFill>
                  <a:srgbClr val="262626"/>
                </a:solidFill>
                <a:latin typeface="Calibri"/>
                <a:ea typeface="Calibri"/>
                <a:cs typeface="Calibri"/>
                <a:sym typeface="Calibri"/>
              </a:defRPr>
            </a:pPr>
            <a:r>
              <a:t>ni l’enfer, ni le monde, ne puisse jamais en effacer le souvenir.</a:t>
            </a:r>
          </a:p>
        </p:txBody>
      </p:sp>
      <p:sp>
        <p:nvSpPr>
          <p:cNvPr id="136" name="ZoneTexte 7"/>
          <p:cNvSpPr txBox="1"/>
          <p:nvPr/>
        </p:nvSpPr>
        <p:spPr>
          <a:xfrm>
            <a:off x="677597" y="12905706"/>
            <a:ext cx="22929209" cy="1347306"/>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lvl1pPr defTabSz="2475659">
              <a:defRPr b="0" sz="3800" u="sng">
                <a:solidFill>
                  <a:srgbClr val="0000FF"/>
                </a:solidFill>
                <a:uFill>
                  <a:solidFill>
                    <a:srgbClr val="0000FF"/>
                  </a:solidFill>
                </a:uFill>
                <a:latin typeface="Calibri"/>
                <a:ea typeface="Calibri"/>
                <a:cs typeface="Calibri"/>
                <a:sym typeface="Calibri"/>
                <a:hlinkClick r:id="rId3" invalidUrl="" action="" tgtFrame="" tooltip="" history="1" highlightClick="0" endSnd="0"/>
              </a:defRPr>
            </a:lvl1pPr>
          </a:lstStyle>
          <a:p>
            <a:pPr>
              <a:defRPr u="none">
                <a:solidFill>
                  <a:srgbClr val="000000"/>
                </a:solidFill>
                <a:uFillTx/>
              </a:defRPr>
            </a:pPr>
            <a:r>
              <a:rPr u="sng">
                <a:solidFill>
                  <a:srgbClr val="0000FF"/>
                </a:solidFill>
                <a:uFill>
                  <a:solidFill>
                    <a:srgbClr val="0000FF"/>
                  </a:solidFill>
                </a:uFill>
                <a:hlinkClick r:id="rId3" invalidUrl="" action="" tgtFrame="" tooltip="" history="1" highlightClick="0" endSnd="0"/>
              </a:rPr>
              <a:t>http://www.spiritualite-chretienne.com/croix/chemin-12.html</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8" name="Image 2" descr="Image 2"/>
          <p:cNvPicPr>
            <a:picLocks noChangeAspect="1"/>
          </p:cNvPicPr>
          <p:nvPr/>
        </p:nvPicPr>
        <p:blipFill>
          <a:blip r:embed="rId2">
            <a:extLst/>
          </a:blip>
          <a:stretch>
            <a:fillRect/>
          </a:stretch>
        </p:blipFill>
        <p:spPr>
          <a:xfrm>
            <a:off x="12770762" y="-1"/>
            <a:ext cx="11338219" cy="13737745"/>
          </a:xfrm>
          <a:prstGeom prst="rect">
            <a:avLst/>
          </a:prstGeom>
          <a:ln w="12700">
            <a:miter lim="400000"/>
          </a:ln>
        </p:spPr>
      </p:pic>
      <p:sp>
        <p:nvSpPr>
          <p:cNvPr id="139" name="ZoneTexte 6"/>
          <p:cNvSpPr txBox="1"/>
          <p:nvPr/>
        </p:nvSpPr>
        <p:spPr>
          <a:xfrm>
            <a:off x="289891" y="334058"/>
            <a:ext cx="12480870" cy="2109305"/>
          </a:xfrm>
          <a:prstGeom prst="rect">
            <a:avLst/>
          </a:prstGeom>
          <a:solidFill>
            <a:srgbClr val="E6D8B0"/>
          </a:solidFill>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62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PREMIÈRE (I) STATION</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Jésus est condamné à mort</a:t>
            </a:r>
          </a:p>
        </p:txBody>
      </p:sp>
      <p:sp>
        <p:nvSpPr>
          <p:cNvPr id="140" name="ZoneTexte 8"/>
          <p:cNvSpPr txBox="1"/>
          <p:nvPr/>
        </p:nvSpPr>
        <p:spPr>
          <a:xfrm>
            <a:off x="501631" y="7666947"/>
            <a:ext cx="12232815" cy="43699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solidFill>
                  <a:srgbClr val="262626"/>
                </a:solidFill>
                <a:latin typeface="Calibri"/>
                <a:ea typeface="Calibri"/>
                <a:cs typeface="Calibri"/>
                <a:sym typeface="Calibri"/>
              </a:defRPr>
            </a:pPr>
            <a:r>
              <a:t>Le matin étant venu tous les prêtres et les anciens du peuple livrent Jésus à Pilate.</a:t>
            </a:r>
          </a:p>
          <a:p>
            <a:pPr defTabSz="2475659">
              <a:defRPr b="0" sz="5400">
                <a:solidFill>
                  <a:srgbClr val="262626"/>
                </a:solidFill>
                <a:latin typeface="Calibri"/>
                <a:ea typeface="Calibri"/>
                <a:cs typeface="Calibri"/>
                <a:sym typeface="Calibri"/>
              </a:defRPr>
            </a:pPr>
            <a:r>
              <a:t>Pilate le déclare innocent; …cependant</a:t>
            </a:r>
          </a:p>
          <a:p>
            <a:pPr defTabSz="2475659">
              <a:defRPr b="0" sz="5400">
                <a:solidFill>
                  <a:srgbClr val="262626"/>
                </a:solidFill>
                <a:latin typeface="Calibri"/>
                <a:ea typeface="Calibri"/>
                <a:cs typeface="Calibri"/>
                <a:sym typeface="Calibri"/>
              </a:defRPr>
            </a:pPr>
            <a:r>
              <a:t>il le fait flageller, … puis il le leur abandonne pour être crucifié…</a:t>
            </a:r>
          </a:p>
        </p:txBody>
      </p:sp>
      <p:sp>
        <p:nvSpPr>
          <p:cNvPr id="141" name="ZoneTexte 5"/>
          <p:cNvSpPr txBox="1"/>
          <p:nvPr/>
        </p:nvSpPr>
        <p:spPr>
          <a:xfrm>
            <a:off x="501631" y="3487625"/>
            <a:ext cx="11693475" cy="3595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algn="l" defTabSz="2475659">
              <a:defRPr b="0" sz="5800">
                <a:latin typeface="Calibri"/>
                <a:ea typeface="Calibri"/>
                <a:cs typeface="Calibri"/>
                <a:sym typeface="Calibri"/>
              </a:defRPr>
            </a:pPr>
            <a:r>
              <a:t>V</a:t>
            </a:r>
            <a:r>
              <a:rPr sz="5400"/>
              <a:t>. Nous vous adorons, ô Christ, et nous vous bénissons.</a:t>
            </a:r>
            <a:endParaRPr sz="5400"/>
          </a:p>
          <a:p>
            <a:pPr algn="l" defTabSz="2475659">
              <a:defRPr b="0" i="1" sz="54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R. Parce que vous avez racheté le monde par votre sainte Croix.</a:t>
            </a:r>
          </a:p>
        </p:txBody>
      </p:sp>
      <p:sp>
        <p:nvSpPr>
          <p:cNvPr id="142" name="ZoneTexte 9"/>
          <p:cNvSpPr txBox="1"/>
          <p:nvPr/>
        </p:nvSpPr>
        <p:spPr>
          <a:xfrm>
            <a:off x="10468778" y="12533998"/>
            <a:ext cx="2220438" cy="928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lvl1pPr algn="l" defTabSz="2475659">
              <a:defRPr b="0" i="1" sz="4800">
                <a:solidFill>
                  <a:srgbClr val="262626"/>
                </a:solidFill>
                <a:latin typeface="Calibri"/>
                <a:ea typeface="Calibri"/>
                <a:cs typeface="Calibri"/>
                <a:sym typeface="Calibri"/>
              </a:defRPr>
            </a:lvl1pPr>
          </a:lstStyle>
          <a:p>
            <a:pPr/>
            <a:r>
              <a:t>Suite…</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ZoneTexte 4"/>
          <p:cNvSpPr txBox="1"/>
          <p:nvPr/>
        </p:nvSpPr>
        <p:spPr>
          <a:xfrm>
            <a:off x="289891" y="1437626"/>
            <a:ext cx="23810430" cy="2109306"/>
          </a:xfrm>
          <a:prstGeom prst="rect">
            <a:avLst/>
          </a:prstGeom>
          <a:solidFill>
            <a:srgbClr val="E6D8B0"/>
          </a:solidFill>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62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PREMIÈRE (I) STATION</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Jésus est condamné à mort</a:t>
            </a:r>
          </a:p>
        </p:txBody>
      </p:sp>
      <p:sp>
        <p:nvSpPr>
          <p:cNvPr id="145" name="ZoneTexte 5"/>
          <p:cNvSpPr txBox="1"/>
          <p:nvPr/>
        </p:nvSpPr>
        <p:spPr>
          <a:xfrm>
            <a:off x="495425" y="4892720"/>
            <a:ext cx="23035013" cy="2693506"/>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solidFill>
                  <a:srgbClr val="262626"/>
                </a:solidFill>
                <a:latin typeface="Calibri"/>
                <a:ea typeface="Calibri"/>
                <a:cs typeface="Calibri"/>
                <a:sym typeface="Calibri"/>
              </a:defRPr>
            </a:pPr>
            <a:r>
              <a:t>Quelle haine de la part des Juifs! Quelle lâcheté de la part de Pilate!…</a:t>
            </a:r>
          </a:p>
          <a:p>
            <a:pPr defTabSz="2475659">
              <a:defRPr b="0" sz="5400">
                <a:solidFill>
                  <a:srgbClr val="262626"/>
                </a:solidFill>
                <a:latin typeface="Calibri"/>
                <a:ea typeface="Calibri"/>
                <a:cs typeface="Calibri"/>
                <a:sym typeface="Calibri"/>
              </a:defRPr>
            </a:pPr>
            <a:r>
              <a:t>Mais avec quel amour Jésus accepte cette injuste sentence,</a:t>
            </a:r>
          </a:p>
          <a:p>
            <a:pPr defTabSz="2475659">
              <a:defRPr b="0" sz="5400">
                <a:solidFill>
                  <a:srgbClr val="262626"/>
                </a:solidFill>
                <a:latin typeface="Calibri"/>
                <a:ea typeface="Calibri"/>
                <a:cs typeface="Calibri"/>
                <a:sym typeface="Calibri"/>
              </a:defRPr>
            </a:pPr>
            <a:r>
              <a:t>pour l’expiation de mes péchés et la vie éternelle de mon âme!</a:t>
            </a:r>
          </a:p>
        </p:txBody>
      </p:sp>
      <p:sp>
        <p:nvSpPr>
          <p:cNvPr id="146" name="ZoneTexte 8"/>
          <p:cNvSpPr txBox="1"/>
          <p:nvPr/>
        </p:nvSpPr>
        <p:spPr>
          <a:xfrm>
            <a:off x="495425" y="9532416"/>
            <a:ext cx="23399360" cy="3214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algn="l" defTabSz="2475659">
              <a:defRPr b="0" sz="5400">
                <a:latin typeface="Calibri"/>
                <a:ea typeface="Calibri"/>
                <a:cs typeface="Calibri"/>
                <a:sym typeface="Calibri"/>
              </a:defRPr>
            </a:pPr>
            <a:r>
              <a:t>V. Ayez pitié de nous, Seigneur. </a:t>
            </a:r>
            <a:r>
              <a:rPr i="1">
                <a:solidFill>
                  <a:srgbClr val="C00000"/>
                </a:solidFill>
                <a:effectLst>
                  <a:outerShdw sx="100000" sy="100000" kx="0" ky="0" algn="b" rotWithShape="0" blurRad="38100" dist="38100" dir="2700000">
                    <a:srgbClr val="000000">
                      <a:alpha val="43137"/>
                    </a:srgbClr>
                  </a:outerShdw>
                </a:effectLst>
              </a:rPr>
              <a:t>R. Ayez pitié de nous.</a:t>
            </a:r>
            <a:endParaRPr i="1">
              <a:solidFill>
                <a:srgbClr val="C00000"/>
              </a:solidFill>
              <a:effectLst>
                <a:outerShdw sx="100000" sy="100000" kx="0" ky="0" algn="b" rotWithShape="0" blurRad="38100" dist="38100" dir="2700000">
                  <a:srgbClr val="000000">
                    <a:alpha val="43137"/>
                  </a:srgbClr>
                </a:outerShdw>
              </a:effectLst>
            </a:endParaRPr>
          </a:p>
          <a:p>
            <a:pPr algn="l" defTabSz="2475659">
              <a:defRPr b="0" sz="3400">
                <a:latin typeface="Calibri"/>
                <a:ea typeface="Calibri"/>
                <a:cs typeface="Calibri"/>
                <a:sym typeface="Calibri"/>
              </a:defRPr>
            </a:pPr>
          </a:p>
          <a:p>
            <a:pPr algn="l" defTabSz="2475659">
              <a:defRPr b="0" sz="5400">
                <a:latin typeface="Calibri"/>
                <a:ea typeface="Calibri"/>
                <a:cs typeface="Calibri"/>
                <a:sym typeface="Calibri"/>
              </a:defRPr>
            </a:pPr>
            <a:r>
              <a:t>V. Que, par la miséricorde de Dieu, les âmes des fidèles défunts reposent en paix. </a:t>
            </a:r>
            <a:r>
              <a:rPr i="1">
                <a:solidFill>
                  <a:srgbClr val="C00000"/>
                </a:solidFill>
                <a:effectLst>
                  <a:outerShdw sx="100000" sy="100000" kx="0" ky="0" algn="b" rotWithShape="0" blurRad="38100" dist="38100" dir="2700000">
                    <a:srgbClr val="000000">
                      <a:alpha val="43137"/>
                    </a:srgbClr>
                  </a:outerShdw>
                </a:effectLst>
              </a:rPr>
              <a:t>R. Par la miséricorde de Dieu. Amen</a:t>
            </a:r>
          </a:p>
        </p:txBody>
      </p:sp>
      <p:pic>
        <p:nvPicPr>
          <p:cNvPr id="147" name="Image 9" descr="Image 9"/>
          <p:cNvPicPr>
            <a:picLocks noChangeAspect="1"/>
          </p:cNvPicPr>
          <p:nvPr/>
        </p:nvPicPr>
        <p:blipFill>
          <a:blip r:embed="rId2">
            <a:extLst/>
          </a:blip>
          <a:stretch>
            <a:fillRect/>
          </a:stretch>
        </p:blipFill>
        <p:spPr>
          <a:xfrm>
            <a:off x="19098480" y="-1"/>
            <a:ext cx="3805272" cy="4610588"/>
          </a:xfrm>
          <a:prstGeom prst="rect">
            <a:avLst/>
          </a:prstGeom>
          <a:ln w="12700">
            <a:miter lim="400000"/>
          </a:ln>
        </p:spPr>
      </p:pic>
      <p:sp>
        <p:nvSpPr>
          <p:cNvPr id="148" name="ZoneTexte 7"/>
          <p:cNvSpPr txBox="1"/>
          <p:nvPr/>
        </p:nvSpPr>
        <p:spPr>
          <a:xfrm>
            <a:off x="677599" y="7995749"/>
            <a:ext cx="23035012" cy="10171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latin typeface="Calibri"/>
                <a:ea typeface="Calibri"/>
                <a:cs typeface="Calibri"/>
                <a:sym typeface="Calibri"/>
              </a:defRPr>
            </a:pPr>
            <a:r>
              <a:t>- </a:t>
            </a:r>
            <a:r>
              <a:rPr>
                <a:effectLst>
                  <a:outerShdw sx="100000" sy="100000" kx="0" ky="0" algn="b" rotWithShape="0" blurRad="38100" dist="38100" dir="2700000">
                    <a:srgbClr val="000000">
                      <a:alpha val="43137"/>
                    </a:srgbClr>
                  </a:outerShdw>
                </a:effectLst>
              </a:rPr>
              <a:t>Notre Père </a:t>
            </a:r>
            <a:r>
              <a:t>-  </a:t>
            </a:r>
            <a:r>
              <a:rPr>
                <a:effectLst>
                  <a:outerShdw sx="100000" sy="100000" kx="0" ky="0" algn="b" rotWithShape="0" blurRad="38100" dist="38100" dir="2700000">
                    <a:srgbClr val="000000">
                      <a:alpha val="43137"/>
                    </a:srgbClr>
                  </a:outerShdw>
                </a:effectLst>
              </a:rPr>
              <a:t>Je Vous salue, Marie </a:t>
            </a:r>
            <a:r>
              <a:t>-     </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 name="ZoneTexte 8"/>
          <p:cNvSpPr txBox="1"/>
          <p:nvPr/>
        </p:nvSpPr>
        <p:spPr>
          <a:xfrm>
            <a:off x="317415" y="8234504"/>
            <a:ext cx="12408245" cy="2693506"/>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lvl1pPr defTabSz="2475659">
              <a:defRPr b="0" sz="5400">
                <a:solidFill>
                  <a:srgbClr val="262626"/>
                </a:solidFill>
                <a:latin typeface="Calibri"/>
                <a:ea typeface="Calibri"/>
                <a:cs typeface="Calibri"/>
                <a:sym typeface="Calibri"/>
              </a:defRPr>
            </a:lvl1pPr>
          </a:lstStyle>
          <a:p>
            <a:pPr/>
            <a:r>
              <a:t>Voici le cruel instrument du supplice : on le jette brutalement sur les épaules déjà meurtries et ensanglantées du Sauveur…</a:t>
            </a:r>
          </a:p>
        </p:txBody>
      </p:sp>
      <p:pic>
        <p:nvPicPr>
          <p:cNvPr id="151" name="Image 3" descr="Image 3"/>
          <p:cNvPicPr>
            <a:picLocks noChangeAspect="1"/>
          </p:cNvPicPr>
          <p:nvPr/>
        </p:nvPicPr>
        <p:blipFill>
          <a:blip r:embed="rId2">
            <a:extLst/>
          </a:blip>
          <a:stretch>
            <a:fillRect/>
          </a:stretch>
        </p:blipFill>
        <p:spPr>
          <a:xfrm>
            <a:off x="12762103" y="-1"/>
            <a:ext cx="11338218" cy="13737745"/>
          </a:xfrm>
          <a:prstGeom prst="rect">
            <a:avLst/>
          </a:prstGeom>
          <a:ln w="12700">
            <a:miter lim="400000"/>
          </a:ln>
        </p:spPr>
      </p:pic>
      <p:sp>
        <p:nvSpPr>
          <p:cNvPr id="152" name="ZoneTexte 4"/>
          <p:cNvSpPr txBox="1"/>
          <p:nvPr/>
        </p:nvSpPr>
        <p:spPr>
          <a:xfrm>
            <a:off x="289891" y="334058"/>
            <a:ext cx="12480870" cy="2109305"/>
          </a:xfrm>
          <a:prstGeom prst="rect">
            <a:avLst/>
          </a:prstGeom>
          <a:solidFill>
            <a:srgbClr val="E6D8B0"/>
          </a:solidFill>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62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DEUXIÈME (II) STATION</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Jésus est chargé de Sa Croix </a:t>
            </a:r>
          </a:p>
        </p:txBody>
      </p:sp>
      <p:sp>
        <p:nvSpPr>
          <p:cNvPr id="153" name="ZoneTexte 5"/>
          <p:cNvSpPr txBox="1"/>
          <p:nvPr/>
        </p:nvSpPr>
        <p:spPr>
          <a:xfrm>
            <a:off x="501631" y="3487625"/>
            <a:ext cx="11693475" cy="3595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algn="l" defTabSz="2475659">
              <a:defRPr b="0" sz="5800">
                <a:latin typeface="Calibri"/>
                <a:ea typeface="Calibri"/>
                <a:cs typeface="Calibri"/>
                <a:sym typeface="Calibri"/>
              </a:defRPr>
            </a:pPr>
            <a:r>
              <a:t>V</a:t>
            </a:r>
            <a:r>
              <a:rPr sz="5400"/>
              <a:t>. Nous vous adorons, ô Christ, et nous vous bénissons.</a:t>
            </a:r>
            <a:endParaRPr sz="5400"/>
          </a:p>
          <a:p>
            <a:pPr algn="l" defTabSz="2475659">
              <a:defRPr b="0" i="1" sz="54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R. Parce que vous avez racheté le monde par votre sainte Croix.</a:t>
            </a:r>
          </a:p>
        </p:txBody>
      </p:sp>
      <p:sp>
        <p:nvSpPr>
          <p:cNvPr id="154" name="ZoneTexte 7"/>
          <p:cNvSpPr txBox="1"/>
          <p:nvPr/>
        </p:nvSpPr>
        <p:spPr>
          <a:xfrm>
            <a:off x="10468778" y="12533998"/>
            <a:ext cx="2220438" cy="928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lvl1pPr algn="l" defTabSz="2475659">
              <a:defRPr b="0" i="1" sz="4800">
                <a:solidFill>
                  <a:srgbClr val="262626"/>
                </a:solidFill>
                <a:latin typeface="Calibri"/>
                <a:ea typeface="Calibri"/>
                <a:cs typeface="Calibri"/>
                <a:sym typeface="Calibri"/>
              </a:defRPr>
            </a:lvl1pPr>
          </a:lstStyle>
          <a:p>
            <a:pPr/>
            <a:r>
              <a:t>Suite…</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 name="ZoneTexte 4"/>
          <p:cNvSpPr txBox="1"/>
          <p:nvPr/>
        </p:nvSpPr>
        <p:spPr>
          <a:xfrm>
            <a:off x="289891" y="1437626"/>
            <a:ext cx="23810430" cy="2109306"/>
          </a:xfrm>
          <a:prstGeom prst="rect">
            <a:avLst/>
          </a:prstGeom>
          <a:solidFill>
            <a:srgbClr val="E6D8B0"/>
          </a:solidFill>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62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DEUXIÈME (II) STATION</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Jésus est chargé de Sa Croix </a:t>
            </a:r>
          </a:p>
        </p:txBody>
      </p:sp>
      <p:sp>
        <p:nvSpPr>
          <p:cNvPr id="157" name="ZoneTexte 5"/>
          <p:cNvSpPr txBox="1"/>
          <p:nvPr/>
        </p:nvSpPr>
        <p:spPr>
          <a:xfrm>
            <a:off x="495425" y="4512394"/>
            <a:ext cx="23035013" cy="35317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solidFill>
                  <a:srgbClr val="262626"/>
                </a:solidFill>
                <a:latin typeface="Calibri"/>
                <a:ea typeface="Calibri"/>
                <a:cs typeface="Calibri"/>
                <a:sym typeface="Calibri"/>
              </a:defRPr>
            </a:pPr>
            <a:r>
              <a:t>Oh : que les péchés du monde, que mes propres iniquités pèsent</a:t>
            </a:r>
          </a:p>
          <a:p>
            <a:pPr defTabSz="2475659">
              <a:defRPr b="0" sz="5400">
                <a:solidFill>
                  <a:srgbClr val="262626"/>
                </a:solidFill>
                <a:latin typeface="Calibri"/>
                <a:ea typeface="Calibri"/>
                <a:cs typeface="Calibri"/>
                <a:sym typeface="Calibri"/>
              </a:defRPr>
            </a:pPr>
            <a:r>
              <a:t>Lourdement sur cette Croix, instrument béni de mon Salut!...</a:t>
            </a:r>
          </a:p>
          <a:p>
            <a:pPr defTabSz="2475659">
              <a:defRPr b="0" sz="5400">
                <a:solidFill>
                  <a:srgbClr val="262626"/>
                </a:solidFill>
                <a:latin typeface="Calibri"/>
                <a:ea typeface="Calibri"/>
                <a:cs typeface="Calibri"/>
                <a:sym typeface="Calibri"/>
              </a:defRPr>
            </a:pPr>
            <a:r>
              <a:t>Mon Dieu, que le joug de Votre loi me soit doux, et que le péché,</a:t>
            </a:r>
          </a:p>
          <a:p>
            <a:pPr defTabSz="2475659">
              <a:defRPr b="0" sz="5400">
                <a:solidFill>
                  <a:srgbClr val="262626"/>
                </a:solidFill>
                <a:latin typeface="Calibri"/>
                <a:ea typeface="Calibri"/>
                <a:cs typeface="Calibri"/>
                <a:sym typeface="Calibri"/>
              </a:defRPr>
            </a:pPr>
            <a:r>
              <a:t>qui Vous a tant fait souffrir, me soit à jamais un objet d’horreur!</a:t>
            </a:r>
          </a:p>
        </p:txBody>
      </p:sp>
      <p:sp>
        <p:nvSpPr>
          <p:cNvPr id="158" name="ZoneTexte 8"/>
          <p:cNvSpPr txBox="1"/>
          <p:nvPr/>
        </p:nvSpPr>
        <p:spPr>
          <a:xfrm>
            <a:off x="495425" y="9532416"/>
            <a:ext cx="23399360" cy="3214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algn="l" defTabSz="2475659">
              <a:defRPr b="0" sz="5400">
                <a:latin typeface="Calibri"/>
                <a:ea typeface="Calibri"/>
                <a:cs typeface="Calibri"/>
                <a:sym typeface="Calibri"/>
              </a:defRPr>
            </a:pPr>
            <a:r>
              <a:t>V. Ayez pitié de nous, Seigneur. </a:t>
            </a:r>
            <a:r>
              <a:rPr i="1">
                <a:solidFill>
                  <a:srgbClr val="C00000"/>
                </a:solidFill>
                <a:effectLst>
                  <a:outerShdw sx="100000" sy="100000" kx="0" ky="0" algn="b" rotWithShape="0" blurRad="38100" dist="38100" dir="2700000">
                    <a:srgbClr val="000000">
                      <a:alpha val="43137"/>
                    </a:srgbClr>
                  </a:outerShdw>
                </a:effectLst>
              </a:rPr>
              <a:t>R. Ayez pitié de nous.</a:t>
            </a:r>
            <a:endParaRPr i="1">
              <a:solidFill>
                <a:srgbClr val="C00000"/>
              </a:solidFill>
              <a:effectLst>
                <a:outerShdw sx="100000" sy="100000" kx="0" ky="0" algn="b" rotWithShape="0" blurRad="38100" dist="38100" dir="2700000">
                  <a:srgbClr val="000000">
                    <a:alpha val="43137"/>
                  </a:srgbClr>
                </a:outerShdw>
              </a:effectLst>
            </a:endParaRPr>
          </a:p>
          <a:p>
            <a:pPr algn="l" defTabSz="2475659">
              <a:defRPr b="0" sz="3400">
                <a:latin typeface="Calibri"/>
                <a:ea typeface="Calibri"/>
                <a:cs typeface="Calibri"/>
                <a:sym typeface="Calibri"/>
              </a:defRPr>
            </a:pPr>
          </a:p>
          <a:p>
            <a:pPr algn="l" defTabSz="2475659">
              <a:defRPr b="0" sz="5400">
                <a:latin typeface="Calibri"/>
                <a:ea typeface="Calibri"/>
                <a:cs typeface="Calibri"/>
                <a:sym typeface="Calibri"/>
              </a:defRPr>
            </a:pPr>
            <a:r>
              <a:t>V. Que, par la miséricorde de Dieu, les âmes des fidèles défunts reposent en paix. </a:t>
            </a:r>
            <a:r>
              <a:rPr i="1">
                <a:solidFill>
                  <a:srgbClr val="C00000"/>
                </a:solidFill>
                <a:effectLst>
                  <a:outerShdw sx="100000" sy="100000" kx="0" ky="0" algn="b" rotWithShape="0" blurRad="38100" dist="38100" dir="2700000">
                    <a:srgbClr val="000000">
                      <a:alpha val="43137"/>
                    </a:srgbClr>
                  </a:outerShdw>
                </a:effectLst>
              </a:rPr>
              <a:t>R. Par la miséricorde de Dieu. Amen</a:t>
            </a:r>
          </a:p>
        </p:txBody>
      </p:sp>
      <p:pic>
        <p:nvPicPr>
          <p:cNvPr id="159" name="Image 1" descr="Image 1"/>
          <p:cNvPicPr>
            <a:picLocks noChangeAspect="1"/>
          </p:cNvPicPr>
          <p:nvPr/>
        </p:nvPicPr>
        <p:blipFill>
          <a:blip r:embed="rId2">
            <a:extLst/>
          </a:blip>
          <a:stretch>
            <a:fillRect/>
          </a:stretch>
        </p:blipFill>
        <p:spPr>
          <a:xfrm>
            <a:off x="19098480" y="-28734"/>
            <a:ext cx="3802134" cy="4610588"/>
          </a:xfrm>
          <a:prstGeom prst="rect">
            <a:avLst/>
          </a:prstGeom>
          <a:ln w="12700">
            <a:miter lim="400000"/>
          </a:ln>
        </p:spPr>
      </p:pic>
      <p:sp>
        <p:nvSpPr>
          <p:cNvPr id="160" name="ZoneTexte 7"/>
          <p:cNvSpPr txBox="1"/>
          <p:nvPr/>
        </p:nvSpPr>
        <p:spPr>
          <a:xfrm>
            <a:off x="674494" y="8279705"/>
            <a:ext cx="23035012" cy="10171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latin typeface="Calibri"/>
                <a:ea typeface="Calibri"/>
                <a:cs typeface="Calibri"/>
                <a:sym typeface="Calibri"/>
              </a:defRPr>
            </a:pPr>
            <a:r>
              <a:t>- </a:t>
            </a:r>
            <a:r>
              <a:rPr>
                <a:effectLst>
                  <a:outerShdw sx="100000" sy="100000" kx="0" ky="0" algn="b" rotWithShape="0" blurRad="38100" dist="38100" dir="2700000">
                    <a:srgbClr val="000000">
                      <a:alpha val="43137"/>
                    </a:srgbClr>
                  </a:outerShdw>
                </a:effectLst>
              </a:rPr>
              <a:t>Notre Père </a:t>
            </a:r>
            <a:r>
              <a:t>-  </a:t>
            </a:r>
            <a:r>
              <a:rPr>
                <a:effectLst>
                  <a:outerShdw sx="100000" sy="100000" kx="0" ky="0" algn="b" rotWithShape="0" blurRad="38100" dist="38100" dir="2700000">
                    <a:srgbClr val="000000">
                      <a:alpha val="43137"/>
                    </a:srgbClr>
                  </a:outerShdw>
                </a:effectLst>
              </a:rPr>
              <a:t>Je Vous salue, Marie </a:t>
            </a:r>
            <a:r>
              <a:t>-     </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2" name="Image 2" descr="Image 2"/>
          <p:cNvPicPr>
            <a:picLocks noChangeAspect="1"/>
          </p:cNvPicPr>
          <p:nvPr/>
        </p:nvPicPr>
        <p:blipFill>
          <a:blip r:embed="rId2">
            <a:extLst/>
          </a:blip>
          <a:stretch>
            <a:fillRect/>
          </a:stretch>
        </p:blipFill>
        <p:spPr>
          <a:xfrm>
            <a:off x="12767923" y="-1"/>
            <a:ext cx="11338219" cy="13737745"/>
          </a:xfrm>
          <a:prstGeom prst="rect">
            <a:avLst/>
          </a:prstGeom>
          <a:ln w="12700">
            <a:miter lim="400000"/>
          </a:ln>
        </p:spPr>
      </p:pic>
      <p:sp>
        <p:nvSpPr>
          <p:cNvPr id="163" name="ZoneTexte 8"/>
          <p:cNvSpPr txBox="1"/>
          <p:nvPr/>
        </p:nvSpPr>
        <p:spPr>
          <a:xfrm>
            <a:off x="359680" y="8559492"/>
            <a:ext cx="12408244" cy="1855306"/>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lvl1pPr defTabSz="2475659">
              <a:defRPr b="0" sz="5400">
                <a:solidFill>
                  <a:srgbClr val="262626"/>
                </a:solidFill>
                <a:latin typeface="Calibri"/>
                <a:ea typeface="Calibri"/>
                <a:cs typeface="Calibri"/>
                <a:sym typeface="Calibri"/>
              </a:defRPr>
            </a:lvl1pPr>
          </a:lstStyle>
          <a:p>
            <a:pPr/>
            <a:r>
              <a:t>Quel triomphe pour les ennemis de Jésus! Quels blasphèmes en le voyant tomber! …</a:t>
            </a:r>
          </a:p>
        </p:txBody>
      </p:sp>
      <p:sp>
        <p:nvSpPr>
          <p:cNvPr id="164" name="ZoneTexte 4"/>
          <p:cNvSpPr txBox="1"/>
          <p:nvPr/>
        </p:nvSpPr>
        <p:spPr>
          <a:xfrm>
            <a:off x="289891" y="334058"/>
            <a:ext cx="12480870" cy="2109305"/>
          </a:xfrm>
          <a:prstGeom prst="rect">
            <a:avLst/>
          </a:prstGeom>
          <a:solidFill>
            <a:srgbClr val="E6D8B0"/>
          </a:solidFill>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62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TROISIÈME (III) STATION</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Jésus tombe pour la première fois</a:t>
            </a:r>
          </a:p>
        </p:txBody>
      </p:sp>
      <p:sp>
        <p:nvSpPr>
          <p:cNvPr id="165" name="ZoneTexte 5"/>
          <p:cNvSpPr txBox="1"/>
          <p:nvPr/>
        </p:nvSpPr>
        <p:spPr>
          <a:xfrm>
            <a:off x="501631" y="3487625"/>
            <a:ext cx="11693475" cy="3595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algn="l" defTabSz="2475659">
              <a:defRPr b="0" sz="5800">
                <a:latin typeface="Calibri"/>
                <a:ea typeface="Calibri"/>
                <a:cs typeface="Calibri"/>
                <a:sym typeface="Calibri"/>
              </a:defRPr>
            </a:pPr>
            <a:r>
              <a:t>V</a:t>
            </a:r>
            <a:r>
              <a:rPr sz="5400"/>
              <a:t>. Nous vous adorons, ô Christ, et nous vous bénissons.</a:t>
            </a:r>
            <a:endParaRPr sz="5400"/>
          </a:p>
          <a:p>
            <a:pPr algn="l" defTabSz="2475659">
              <a:defRPr b="0" i="1" sz="54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R. Parce que vous avez racheté le monde par votre sainte Croix.</a:t>
            </a:r>
          </a:p>
        </p:txBody>
      </p:sp>
      <p:sp>
        <p:nvSpPr>
          <p:cNvPr id="166" name="ZoneTexte 7"/>
          <p:cNvSpPr txBox="1"/>
          <p:nvPr/>
        </p:nvSpPr>
        <p:spPr>
          <a:xfrm>
            <a:off x="10468778" y="12533998"/>
            <a:ext cx="2220438" cy="928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lvl1pPr algn="l" defTabSz="2475659">
              <a:defRPr b="0" i="1" sz="4800">
                <a:solidFill>
                  <a:srgbClr val="262626"/>
                </a:solidFill>
                <a:latin typeface="Calibri"/>
                <a:ea typeface="Calibri"/>
                <a:cs typeface="Calibri"/>
                <a:sym typeface="Calibri"/>
              </a:defRPr>
            </a:lvl1pPr>
          </a:lstStyle>
          <a:p>
            <a:pPr/>
            <a:r>
              <a:t>Suite…</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ZoneTexte 4"/>
          <p:cNvSpPr txBox="1"/>
          <p:nvPr/>
        </p:nvSpPr>
        <p:spPr>
          <a:xfrm>
            <a:off x="289891" y="1437626"/>
            <a:ext cx="23810430" cy="2109306"/>
          </a:xfrm>
          <a:prstGeom prst="rect">
            <a:avLst/>
          </a:prstGeom>
          <a:solidFill>
            <a:srgbClr val="E6D8B0"/>
          </a:solidFill>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62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TROISIÈME (III) STATION</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Jésus tombe pour la première fois</a:t>
            </a:r>
          </a:p>
        </p:txBody>
      </p:sp>
      <p:sp>
        <p:nvSpPr>
          <p:cNvPr id="169" name="ZoneTexte 5"/>
          <p:cNvSpPr txBox="1"/>
          <p:nvPr/>
        </p:nvSpPr>
        <p:spPr>
          <a:xfrm>
            <a:off x="495425" y="5226867"/>
            <a:ext cx="23035013" cy="18553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solidFill>
                  <a:srgbClr val="262626"/>
                </a:solidFill>
                <a:latin typeface="Calibri"/>
                <a:ea typeface="Calibri"/>
                <a:cs typeface="Calibri"/>
                <a:sym typeface="Calibri"/>
              </a:defRPr>
            </a:pPr>
            <a:r>
              <a:t>Avec quelle inhumanité les bourreaux frappent pour faire relever!...</a:t>
            </a:r>
          </a:p>
          <a:p>
            <a:pPr defTabSz="2475659">
              <a:defRPr b="0" sz="5400">
                <a:solidFill>
                  <a:srgbClr val="262626"/>
                </a:solidFill>
                <a:latin typeface="Calibri"/>
                <a:ea typeface="Calibri"/>
                <a:cs typeface="Calibri"/>
                <a:sym typeface="Calibri"/>
              </a:defRPr>
            </a:pPr>
            <a:r>
              <a:t>…donnez-moi le courage de tout souffrir plutôt que de vous abandonner.</a:t>
            </a:r>
          </a:p>
        </p:txBody>
      </p:sp>
      <p:sp>
        <p:nvSpPr>
          <p:cNvPr id="170" name="ZoneTexte 8"/>
          <p:cNvSpPr txBox="1"/>
          <p:nvPr/>
        </p:nvSpPr>
        <p:spPr>
          <a:xfrm>
            <a:off x="495425" y="9532416"/>
            <a:ext cx="23399360" cy="3214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algn="l" defTabSz="2475659">
              <a:defRPr b="0" sz="5400">
                <a:latin typeface="Calibri"/>
                <a:ea typeface="Calibri"/>
                <a:cs typeface="Calibri"/>
                <a:sym typeface="Calibri"/>
              </a:defRPr>
            </a:pPr>
            <a:r>
              <a:t>V. Ayez pitié de nous, Seigneur</a:t>
            </a:r>
            <a:r>
              <a:rPr>
                <a:solidFill>
                  <a:srgbClr val="C00000"/>
                </a:solidFill>
              </a:rPr>
              <a:t>. </a:t>
            </a:r>
            <a:r>
              <a:rPr i="1">
                <a:solidFill>
                  <a:srgbClr val="C00000"/>
                </a:solidFill>
                <a:effectLst>
                  <a:outerShdw sx="100000" sy="100000" kx="0" ky="0" algn="b" rotWithShape="0" blurRad="38100" dist="38100" dir="2700000">
                    <a:srgbClr val="000000">
                      <a:alpha val="43137"/>
                    </a:srgbClr>
                  </a:outerShdw>
                </a:effectLst>
              </a:rPr>
              <a:t>R. Ayez pitié de nous.</a:t>
            </a:r>
            <a:endParaRPr i="1">
              <a:solidFill>
                <a:srgbClr val="C00000"/>
              </a:solidFill>
              <a:effectLst>
                <a:outerShdw sx="100000" sy="100000" kx="0" ky="0" algn="b" rotWithShape="0" blurRad="38100" dist="38100" dir="2700000">
                  <a:srgbClr val="000000">
                    <a:alpha val="43137"/>
                  </a:srgbClr>
                </a:outerShdw>
              </a:effectLst>
            </a:endParaRPr>
          </a:p>
          <a:p>
            <a:pPr algn="l" defTabSz="2475659">
              <a:defRPr b="0" sz="3400">
                <a:latin typeface="Calibri"/>
                <a:ea typeface="Calibri"/>
                <a:cs typeface="Calibri"/>
                <a:sym typeface="Calibri"/>
              </a:defRPr>
            </a:pPr>
          </a:p>
          <a:p>
            <a:pPr algn="l" defTabSz="2475659">
              <a:defRPr b="0" sz="5400">
                <a:latin typeface="Calibri"/>
                <a:ea typeface="Calibri"/>
                <a:cs typeface="Calibri"/>
                <a:sym typeface="Calibri"/>
              </a:defRPr>
            </a:pPr>
            <a:r>
              <a:t>V. Que, par la miséricorde de Dieu, les âmes des fidèles défunts reposent en paix. </a:t>
            </a:r>
            <a:r>
              <a:rPr i="1">
                <a:solidFill>
                  <a:srgbClr val="C00000"/>
                </a:solidFill>
                <a:effectLst>
                  <a:outerShdw sx="100000" sy="100000" kx="0" ky="0" algn="b" rotWithShape="0" blurRad="38100" dist="38100" dir="2700000">
                    <a:srgbClr val="000000">
                      <a:alpha val="43137"/>
                    </a:srgbClr>
                  </a:outerShdw>
                </a:effectLst>
              </a:rPr>
              <a:t>R. Par la miséricorde de Dieu. Amen</a:t>
            </a:r>
          </a:p>
        </p:txBody>
      </p:sp>
      <p:pic>
        <p:nvPicPr>
          <p:cNvPr id="171" name="Image 2" descr="Image 2"/>
          <p:cNvPicPr>
            <a:picLocks noChangeAspect="1"/>
          </p:cNvPicPr>
          <p:nvPr/>
        </p:nvPicPr>
        <p:blipFill>
          <a:blip r:embed="rId2">
            <a:extLst/>
          </a:blip>
          <a:stretch>
            <a:fillRect/>
          </a:stretch>
        </p:blipFill>
        <p:spPr>
          <a:xfrm>
            <a:off x="19098480" y="-44566"/>
            <a:ext cx="3809801" cy="4610587"/>
          </a:xfrm>
          <a:prstGeom prst="rect">
            <a:avLst/>
          </a:prstGeom>
          <a:ln w="12700">
            <a:miter lim="400000"/>
          </a:ln>
        </p:spPr>
      </p:pic>
      <p:sp>
        <p:nvSpPr>
          <p:cNvPr id="172" name="ZoneTexte 7"/>
          <p:cNvSpPr txBox="1"/>
          <p:nvPr/>
        </p:nvSpPr>
        <p:spPr>
          <a:xfrm>
            <a:off x="677599" y="7995749"/>
            <a:ext cx="23035012" cy="10171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latin typeface="Calibri"/>
                <a:ea typeface="Calibri"/>
                <a:cs typeface="Calibri"/>
                <a:sym typeface="Calibri"/>
              </a:defRPr>
            </a:pPr>
            <a:r>
              <a:t>- </a:t>
            </a:r>
            <a:r>
              <a:rPr>
                <a:effectLst>
                  <a:outerShdw sx="100000" sy="100000" kx="0" ky="0" algn="b" rotWithShape="0" blurRad="38100" dist="38100" dir="2700000">
                    <a:srgbClr val="000000">
                      <a:alpha val="43137"/>
                    </a:srgbClr>
                  </a:outerShdw>
                </a:effectLst>
              </a:rPr>
              <a:t>Notre Père </a:t>
            </a:r>
            <a:r>
              <a:t>-  </a:t>
            </a:r>
            <a:r>
              <a:rPr>
                <a:effectLst>
                  <a:outerShdw sx="100000" sy="100000" kx="0" ky="0" algn="b" rotWithShape="0" blurRad="38100" dist="38100" dir="2700000">
                    <a:srgbClr val="000000">
                      <a:alpha val="43137"/>
                    </a:srgbClr>
                  </a:outerShdw>
                </a:effectLst>
              </a:rPr>
              <a:t>Je Vous salue, Marie </a:t>
            </a:r>
            <a:r>
              <a:t>-     </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ZoneTexte 8"/>
          <p:cNvSpPr txBox="1"/>
          <p:nvPr/>
        </p:nvSpPr>
        <p:spPr>
          <a:xfrm>
            <a:off x="375320" y="7496286"/>
            <a:ext cx="12408245" cy="58050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lvl1pPr defTabSz="2475659">
              <a:defRPr b="0" sz="5200">
                <a:solidFill>
                  <a:srgbClr val="262626"/>
                </a:solidFill>
                <a:latin typeface="Calibri"/>
                <a:ea typeface="Calibri"/>
                <a:cs typeface="Calibri"/>
                <a:sym typeface="Calibri"/>
              </a:defRPr>
            </a:lvl1pPr>
          </a:lstStyle>
          <a:p>
            <a:pPr/>
            <a:r>
              <a:t>Marie aperçoit Son fils bien-aimé couvert de sang et accablé sous le poids de la Croix!… Quelle angoisse pour Marie! Quel serrement de cœur pour Jésus! … Et Jésus offre à Dieu Son Père la souffrance de Marie, unie à la sienne, pour notre Salut!...</a:t>
            </a:r>
          </a:p>
        </p:txBody>
      </p:sp>
      <p:pic>
        <p:nvPicPr>
          <p:cNvPr id="175" name="Image 3" descr="Image 3"/>
          <p:cNvPicPr>
            <a:picLocks noChangeAspect="1"/>
          </p:cNvPicPr>
          <p:nvPr/>
        </p:nvPicPr>
        <p:blipFill>
          <a:blip r:embed="rId2">
            <a:extLst/>
          </a:blip>
          <a:stretch>
            <a:fillRect/>
          </a:stretch>
        </p:blipFill>
        <p:spPr>
          <a:xfrm>
            <a:off x="12767923" y="-1"/>
            <a:ext cx="11338219" cy="13737745"/>
          </a:xfrm>
          <a:prstGeom prst="rect">
            <a:avLst/>
          </a:prstGeom>
          <a:ln w="12700">
            <a:miter lim="400000"/>
          </a:ln>
        </p:spPr>
      </p:pic>
      <p:sp>
        <p:nvSpPr>
          <p:cNvPr id="176" name="ZoneTexte 4"/>
          <p:cNvSpPr txBox="1"/>
          <p:nvPr/>
        </p:nvSpPr>
        <p:spPr>
          <a:xfrm>
            <a:off x="289891" y="334058"/>
            <a:ext cx="12480870" cy="2109305"/>
          </a:xfrm>
          <a:prstGeom prst="rect">
            <a:avLst/>
          </a:prstGeom>
          <a:solidFill>
            <a:srgbClr val="E6D8B0"/>
          </a:solidFill>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62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QUATRIÈME (IV) STATION</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Jésus rencontre Sa mère</a:t>
            </a:r>
          </a:p>
        </p:txBody>
      </p:sp>
      <p:sp>
        <p:nvSpPr>
          <p:cNvPr id="177" name="ZoneTexte 5"/>
          <p:cNvSpPr txBox="1"/>
          <p:nvPr/>
        </p:nvSpPr>
        <p:spPr>
          <a:xfrm>
            <a:off x="501631" y="3487625"/>
            <a:ext cx="11693475" cy="3595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algn="l" defTabSz="2475659">
              <a:defRPr b="0" sz="5800">
                <a:latin typeface="Calibri"/>
                <a:ea typeface="Calibri"/>
                <a:cs typeface="Calibri"/>
                <a:sym typeface="Calibri"/>
              </a:defRPr>
            </a:pPr>
            <a:r>
              <a:t>V</a:t>
            </a:r>
            <a:r>
              <a:rPr sz="5400"/>
              <a:t>. Nous vous adorons, ô Christ, et nous vous bénissons.</a:t>
            </a:r>
            <a:endParaRPr sz="5400"/>
          </a:p>
          <a:p>
            <a:pPr algn="l" defTabSz="2475659">
              <a:defRPr b="0" i="1" sz="54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R. Parce que vous avez racheté le monde par votre sainte Croix.</a:t>
            </a:r>
          </a:p>
        </p:txBody>
      </p:sp>
      <p:sp>
        <p:nvSpPr>
          <p:cNvPr id="178" name="ZoneTexte 7"/>
          <p:cNvSpPr txBox="1"/>
          <p:nvPr/>
        </p:nvSpPr>
        <p:spPr>
          <a:xfrm>
            <a:off x="10468778" y="12533998"/>
            <a:ext cx="2220438" cy="928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lvl1pPr algn="l" defTabSz="2475659">
              <a:defRPr b="0" i="1" sz="4800">
                <a:solidFill>
                  <a:srgbClr val="262626"/>
                </a:solidFill>
                <a:latin typeface="Calibri"/>
                <a:ea typeface="Calibri"/>
                <a:cs typeface="Calibri"/>
                <a:sym typeface="Calibri"/>
              </a:defRPr>
            </a:lvl1pPr>
          </a:lstStyle>
          <a:p>
            <a:pPr/>
            <a:r>
              <a:t>Suite…</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ZoneTexte 4"/>
          <p:cNvSpPr txBox="1"/>
          <p:nvPr/>
        </p:nvSpPr>
        <p:spPr>
          <a:xfrm>
            <a:off x="289891" y="1437626"/>
            <a:ext cx="23810430" cy="2109306"/>
          </a:xfrm>
          <a:prstGeom prst="rect">
            <a:avLst/>
          </a:prstGeom>
          <a:solidFill>
            <a:srgbClr val="E6D8B0"/>
          </a:solidFill>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62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QUATRIÈME (IV) STATION</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Jésus rencontre Sa mère</a:t>
            </a:r>
          </a:p>
        </p:txBody>
      </p:sp>
      <p:sp>
        <p:nvSpPr>
          <p:cNvPr id="181" name="ZoneTexte 5"/>
          <p:cNvSpPr txBox="1"/>
          <p:nvPr/>
        </p:nvSpPr>
        <p:spPr>
          <a:xfrm>
            <a:off x="495425" y="4892720"/>
            <a:ext cx="23035013" cy="2693506"/>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solidFill>
                  <a:srgbClr val="262626"/>
                </a:solidFill>
                <a:latin typeface="Calibri"/>
                <a:ea typeface="Calibri"/>
                <a:cs typeface="Calibri"/>
                <a:sym typeface="Calibri"/>
              </a:defRPr>
            </a:pPr>
            <a:r>
              <a:t>Cœur Sacré de Jésus, Cœur très pur de Marie, blessés pour mon amour,</a:t>
            </a:r>
          </a:p>
          <a:p>
            <a:pPr defTabSz="2475659">
              <a:defRPr b="0" sz="5400">
                <a:solidFill>
                  <a:srgbClr val="262626"/>
                </a:solidFill>
                <a:latin typeface="Calibri"/>
                <a:ea typeface="Calibri"/>
                <a:cs typeface="Calibri"/>
                <a:sym typeface="Calibri"/>
              </a:defRPr>
            </a:pPr>
            <a:r>
              <a:t>donnez-moi assez de courage et de foi pour que je sache souffrir pour</a:t>
            </a:r>
          </a:p>
          <a:p>
            <a:pPr defTabSz="2475659">
              <a:defRPr b="0" sz="5400">
                <a:solidFill>
                  <a:srgbClr val="262626"/>
                </a:solidFill>
                <a:latin typeface="Calibri"/>
                <a:ea typeface="Calibri"/>
                <a:cs typeface="Calibri"/>
                <a:sym typeface="Calibri"/>
              </a:defRPr>
            </a:pPr>
            <a:r>
              <a:t>l’amour de Dieu et le Salut éternel de mon âme.</a:t>
            </a:r>
          </a:p>
        </p:txBody>
      </p:sp>
      <p:sp>
        <p:nvSpPr>
          <p:cNvPr id="182" name="ZoneTexte 8"/>
          <p:cNvSpPr txBox="1"/>
          <p:nvPr/>
        </p:nvSpPr>
        <p:spPr>
          <a:xfrm>
            <a:off x="495425" y="9532416"/>
            <a:ext cx="23399360" cy="3214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algn="l" defTabSz="2475659">
              <a:defRPr b="0" sz="5400">
                <a:latin typeface="Calibri"/>
                <a:ea typeface="Calibri"/>
                <a:cs typeface="Calibri"/>
                <a:sym typeface="Calibri"/>
              </a:defRPr>
            </a:pPr>
            <a:r>
              <a:t>V. Ayez pitié de nous, Seigneur. </a:t>
            </a:r>
            <a:r>
              <a:rPr i="1">
                <a:solidFill>
                  <a:srgbClr val="C00000"/>
                </a:solidFill>
                <a:effectLst>
                  <a:outerShdw sx="100000" sy="100000" kx="0" ky="0" algn="b" rotWithShape="0" blurRad="38100" dist="38100" dir="2700000">
                    <a:srgbClr val="000000">
                      <a:alpha val="43137"/>
                    </a:srgbClr>
                  </a:outerShdw>
                </a:effectLst>
              </a:rPr>
              <a:t>R. Ayez pitié de nous.</a:t>
            </a:r>
            <a:endParaRPr i="1">
              <a:solidFill>
                <a:srgbClr val="C00000"/>
              </a:solidFill>
              <a:effectLst>
                <a:outerShdw sx="100000" sy="100000" kx="0" ky="0" algn="b" rotWithShape="0" blurRad="38100" dist="38100" dir="2700000">
                  <a:srgbClr val="000000">
                    <a:alpha val="43137"/>
                  </a:srgbClr>
                </a:outerShdw>
              </a:effectLst>
            </a:endParaRPr>
          </a:p>
          <a:p>
            <a:pPr algn="l" defTabSz="2475659">
              <a:defRPr b="0" sz="3400">
                <a:latin typeface="Calibri"/>
                <a:ea typeface="Calibri"/>
                <a:cs typeface="Calibri"/>
                <a:sym typeface="Calibri"/>
              </a:defRPr>
            </a:pPr>
          </a:p>
          <a:p>
            <a:pPr algn="l" defTabSz="2475659">
              <a:defRPr b="0" sz="5400">
                <a:latin typeface="Calibri"/>
                <a:ea typeface="Calibri"/>
                <a:cs typeface="Calibri"/>
                <a:sym typeface="Calibri"/>
              </a:defRPr>
            </a:pPr>
            <a:r>
              <a:t>V. Que, par la miséricorde de Dieu, les âmes des fidèles défunts reposent en paix. </a:t>
            </a:r>
            <a:r>
              <a:rPr i="1">
                <a:solidFill>
                  <a:srgbClr val="C00000"/>
                </a:solidFill>
                <a:effectLst>
                  <a:outerShdw sx="100000" sy="100000" kx="0" ky="0" algn="b" rotWithShape="0" blurRad="38100" dist="38100" dir="2700000">
                    <a:srgbClr val="000000">
                      <a:alpha val="43137"/>
                    </a:srgbClr>
                  </a:outerShdw>
                </a:effectLst>
              </a:rPr>
              <a:t>R. Par la miséricorde de Dieu. Amen</a:t>
            </a:r>
          </a:p>
        </p:txBody>
      </p:sp>
      <p:pic>
        <p:nvPicPr>
          <p:cNvPr id="183" name="Image 1" descr="Image 1"/>
          <p:cNvPicPr>
            <a:picLocks noChangeAspect="1"/>
          </p:cNvPicPr>
          <p:nvPr/>
        </p:nvPicPr>
        <p:blipFill>
          <a:blip r:embed="rId2">
            <a:extLst/>
          </a:blip>
          <a:stretch>
            <a:fillRect/>
          </a:stretch>
        </p:blipFill>
        <p:spPr>
          <a:xfrm>
            <a:off x="19098480" y="-63396"/>
            <a:ext cx="3888526" cy="4699629"/>
          </a:xfrm>
          <a:prstGeom prst="rect">
            <a:avLst/>
          </a:prstGeom>
          <a:ln w="12700">
            <a:miter lim="400000"/>
          </a:ln>
        </p:spPr>
      </p:pic>
      <p:sp>
        <p:nvSpPr>
          <p:cNvPr id="184" name="ZoneTexte 7"/>
          <p:cNvSpPr txBox="1"/>
          <p:nvPr/>
        </p:nvSpPr>
        <p:spPr>
          <a:xfrm>
            <a:off x="677599" y="7995749"/>
            <a:ext cx="23035012" cy="10171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latin typeface="Calibri"/>
                <a:ea typeface="Calibri"/>
                <a:cs typeface="Calibri"/>
                <a:sym typeface="Calibri"/>
              </a:defRPr>
            </a:pPr>
            <a:r>
              <a:t>- </a:t>
            </a:r>
            <a:r>
              <a:rPr>
                <a:effectLst>
                  <a:outerShdw sx="100000" sy="100000" kx="0" ky="0" algn="b" rotWithShape="0" blurRad="38100" dist="38100" dir="2700000">
                    <a:srgbClr val="000000">
                      <a:alpha val="43137"/>
                    </a:srgbClr>
                  </a:outerShdw>
                </a:effectLst>
              </a:rPr>
              <a:t>Notre Père </a:t>
            </a:r>
            <a:r>
              <a:t>-  </a:t>
            </a:r>
            <a:r>
              <a:rPr>
                <a:effectLst>
                  <a:outerShdw sx="100000" sy="100000" kx="0" ky="0" algn="b" rotWithShape="0" blurRad="38100" dist="38100" dir="2700000">
                    <a:srgbClr val="000000">
                      <a:alpha val="43137"/>
                    </a:srgbClr>
                  </a:outerShdw>
                </a:effectLst>
              </a:rPr>
              <a:t>Je Vous salue, Marie </a:t>
            </a:r>
            <a:r>
              <a:t>-     </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 name="ZoneTexte 8"/>
          <p:cNvSpPr txBox="1"/>
          <p:nvPr/>
        </p:nvSpPr>
        <p:spPr>
          <a:xfrm>
            <a:off x="280971" y="7494986"/>
            <a:ext cx="12480870" cy="50557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lvl1pPr defTabSz="2475659">
              <a:defRPr b="0" sz="5200">
                <a:solidFill>
                  <a:srgbClr val="262626"/>
                </a:solidFill>
                <a:latin typeface="Calibri"/>
                <a:ea typeface="Calibri"/>
                <a:cs typeface="Calibri"/>
                <a:sym typeface="Calibri"/>
              </a:defRPr>
            </a:lvl1pPr>
          </a:lstStyle>
          <a:p>
            <a:pPr/>
            <a:r>
              <a:t>Quel honneur aux yeux de Dieu! … Que de Saints, que de Martyrs devaient être appelés à porter ainsi glorieusement la Croix du Sauveur!... Mon enfant, dit Jésus, celui qui ne consent pas à porter la Croix pour l’amour de Moi, n’est pas digne de moi.</a:t>
            </a:r>
          </a:p>
        </p:txBody>
      </p:sp>
      <p:pic>
        <p:nvPicPr>
          <p:cNvPr id="187" name="Image 2" descr="Image 2"/>
          <p:cNvPicPr>
            <a:picLocks noChangeAspect="1"/>
          </p:cNvPicPr>
          <p:nvPr/>
        </p:nvPicPr>
        <p:blipFill>
          <a:blip r:embed="rId2">
            <a:extLst/>
          </a:blip>
          <a:stretch>
            <a:fillRect/>
          </a:stretch>
        </p:blipFill>
        <p:spPr>
          <a:xfrm>
            <a:off x="12767923" y="-1"/>
            <a:ext cx="11338219" cy="13737745"/>
          </a:xfrm>
          <a:prstGeom prst="rect">
            <a:avLst/>
          </a:prstGeom>
          <a:ln w="12700">
            <a:miter lim="400000"/>
          </a:ln>
        </p:spPr>
      </p:pic>
      <p:sp>
        <p:nvSpPr>
          <p:cNvPr id="188" name="ZoneTexte 4"/>
          <p:cNvSpPr txBox="1"/>
          <p:nvPr/>
        </p:nvSpPr>
        <p:spPr>
          <a:xfrm>
            <a:off x="289891" y="334058"/>
            <a:ext cx="12480870" cy="3074505"/>
          </a:xfrm>
          <a:prstGeom prst="rect">
            <a:avLst/>
          </a:prstGeom>
          <a:solidFill>
            <a:srgbClr val="E6D8B0"/>
          </a:solidFill>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62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CINQUIÈME (V) STATION</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Simon de Cyrène aide Jésus</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à porter Sa Croix</a:t>
            </a:r>
          </a:p>
        </p:txBody>
      </p:sp>
      <p:sp>
        <p:nvSpPr>
          <p:cNvPr id="189" name="ZoneTexte 5"/>
          <p:cNvSpPr txBox="1"/>
          <p:nvPr/>
        </p:nvSpPr>
        <p:spPr>
          <a:xfrm>
            <a:off x="501631" y="3487625"/>
            <a:ext cx="11693475" cy="3595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algn="l" defTabSz="2475659">
              <a:defRPr b="0" sz="5800">
                <a:latin typeface="Calibri"/>
                <a:ea typeface="Calibri"/>
                <a:cs typeface="Calibri"/>
                <a:sym typeface="Calibri"/>
              </a:defRPr>
            </a:pPr>
            <a:r>
              <a:t>V</a:t>
            </a:r>
            <a:r>
              <a:rPr sz="5400"/>
              <a:t>. Nous vous adorons, ô Christ, et nous vous bénissons.</a:t>
            </a:r>
            <a:endParaRPr sz="5400"/>
          </a:p>
          <a:p>
            <a:pPr algn="l" defTabSz="2475659">
              <a:defRPr b="0" i="1" sz="54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R. Parce que vous avez racheté le monde par votre sainte Croix.</a:t>
            </a:r>
          </a:p>
        </p:txBody>
      </p:sp>
      <p:sp>
        <p:nvSpPr>
          <p:cNvPr id="190" name="ZoneTexte 7"/>
          <p:cNvSpPr txBox="1"/>
          <p:nvPr/>
        </p:nvSpPr>
        <p:spPr>
          <a:xfrm>
            <a:off x="10468778" y="12533998"/>
            <a:ext cx="2220438" cy="928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lvl1pPr algn="l" defTabSz="2475659">
              <a:defRPr b="0" i="1" sz="4800">
                <a:solidFill>
                  <a:srgbClr val="262626"/>
                </a:solidFill>
                <a:latin typeface="Calibri"/>
                <a:ea typeface="Calibri"/>
                <a:cs typeface="Calibri"/>
                <a:sym typeface="Calibri"/>
              </a:defRPr>
            </a:lvl1pPr>
          </a:lstStyle>
          <a:p>
            <a:pPr/>
            <a:r>
              <a:t>Suite…</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 name="ZoneTexte 4"/>
          <p:cNvSpPr txBox="1"/>
          <p:nvPr/>
        </p:nvSpPr>
        <p:spPr>
          <a:xfrm>
            <a:off x="289891" y="1437626"/>
            <a:ext cx="23810430" cy="2109306"/>
          </a:xfrm>
          <a:prstGeom prst="rect">
            <a:avLst/>
          </a:prstGeom>
          <a:solidFill>
            <a:srgbClr val="E6D8B0"/>
          </a:solidFill>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62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CINQUIÈME (V) STATION</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Simon de Cyrène aide Jésus à porter Sa Croix</a:t>
            </a:r>
          </a:p>
        </p:txBody>
      </p:sp>
      <p:sp>
        <p:nvSpPr>
          <p:cNvPr id="193" name="ZoneTexte 5"/>
          <p:cNvSpPr txBox="1"/>
          <p:nvPr/>
        </p:nvSpPr>
        <p:spPr>
          <a:xfrm>
            <a:off x="495425" y="4892720"/>
            <a:ext cx="23035013" cy="2693506"/>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solidFill>
                  <a:srgbClr val="262626"/>
                </a:solidFill>
                <a:latin typeface="Calibri"/>
                <a:ea typeface="Calibri"/>
                <a:cs typeface="Calibri"/>
                <a:sym typeface="Calibri"/>
              </a:defRPr>
            </a:pPr>
            <a:r>
              <a:t>Jésus, donnez-moi de porter saintement la Croix qu’il Vous plaira de m’envoyer, … de ne pas refuser du moins à Votre amour les sacrifices</a:t>
            </a:r>
          </a:p>
          <a:p>
            <a:pPr defTabSz="2475659">
              <a:defRPr b="0" sz="5400">
                <a:solidFill>
                  <a:srgbClr val="262626"/>
                </a:solidFill>
                <a:latin typeface="Calibri"/>
                <a:ea typeface="Calibri"/>
                <a:cs typeface="Calibri"/>
                <a:sym typeface="Calibri"/>
              </a:defRPr>
            </a:pPr>
            <a:r>
              <a:t>d’une vie vraiment chrétienne. </a:t>
            </a:r>
          </a:p>
        </p:txBody>
      </p:sp>
      <p:sp>
        <p:nvSpPr>
          <p:cNvPr id="194" name="ZoneTexte 8"/>
          <p:cNvSpPr txBox="1"/>
          <p:nvPr/>
        </p:nvSpPr>
        <p:spPr>
          <a:xfrm>
            <a:off x="495425" y="9532416"/>
            <a:ext cx="23399360" cy="3214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algn="l" defTabSz="2475659">
              <a:defRPr b="0" sz="5400">
                <a:latin typeface="Calibri"/>
                <a:ea typeface="Calibri"/>
                <a:cs typeface="Calibri"/>
                <a:sym typeface="Calibri"/>
              </a:defRPr>
            </a:pPr>
            <a:r>
              <a:t>V. Ayez pitié de nous, Seigneur. </a:t>
            </a:r>
            <a:r>
              <a:rPr i="1">
                <a:solidFill>
                  <a:srgbClr val="C00000"/>
                </a:solidFill>
                <a:effectLst>
                  <a:outerShdw sx="100000" sy="100000" kx="0" ky="0" algn="b" rotWithShape="0" blurRad="38100" dist="38100" dir="2700000">
                    <a:srgbClr val="000000">
                      <a:alpha val="43137"/>
                    </a:srgbClr>
                  </a:outerShdw>
                </a:effectLst>
              </a:rPr>
              <a:t>R. Ayez pitié de nous.</a:t>
            </a:r>
            <a:endParaRPr i="1">
              <a:solidFill>
                <a:srgbClr val="C00000"/>
              </a:solidFill>
              <a:effectLst>
                <a:outerShdw sx="100000" sy="100000" kx="0" ky="0" algn="b" rotWithShape="0" blurRad="38100" dist="38100" dir="2700000">
                  <a:srgbClr val="000000">
                    <a:alpha val="43137"/>
                  </a:srgbClr>
                </a:outerShdw>
              </a:effectLst>
            </a:endParaRPr>
          </a:p>
          <a:p>
            <a:pPr algn="l" defTabSz="2475659">
              <a:defRPr b="0" sz="3400">
                <a:latin typeface="Calibri"/>
                <a:ea typeface="Calibri"/>
                <a:cs typeface="Calibri"/>
                <a:sym typeface="Calibri"/>
              </a:defRPr>
            </a:pPr>
          </a:p>
          <a:p>
            <a:pPr algn="l" defTabSz="2475659">
              <a:defRPr b="0" sz="5400">
                <a:latin typeface="Calibri"/>
                <a:ea typeface="Calibri"/>
                <a:cs typeface="Calibri"/>
                <a:sym typeface="Calibri"/>
              </a:defRPr>
            </a:pPr>
            <a:r>
              <a:t>V. Que, par la miséricorde de Dieu, les âmes des fidèles défunts reposent en paix. </a:t>
            </a:r>
            <a:r>
              <a:rPr i="1">
                <a:solidFill>
                  <a:srgbClr val="C00000"/>
                </a:solidFill>
                <a:effectLst>
                  <a:outerShdw sx="100000" sy="100000" kx="0" ky="0" algn="b" rotWithShape="0" blurRad="38100" dist="38100" dir="2700000">
                    <a:srgbClr val="000000">
                      <a:alpha val="43137"/>
                    </a:srgbClr>
                  </a:outerShdw>
                </a:effectLst>
              </a:rPr>
              <a:t>R. Par la miséricorde de Dieu. Amen</a:t>
            </a:r>
          </a:p>
        </p:txBody>
      </p:sp>
      <p:pic>
        <p:nvPicPr>
          <p:cNvPr id="195" name="Image 2" descr="Image 2"/>
          <p:cNvPicPr>
            <a:picLocks noChangeAspect="1"/>
          </p:cNvPicPr>
          <p:nvPr/>
        </p:nvPicPr>
        <p:blipFill>
          <a:blip r:embed="rId2">
            <a:extLst/>
          </a:blip>
          <a:stretch>
            <a:fillRect/>
          </a:stretch>
        </p:blipFill>
        <p:spPr>
          <a:xfrm>
            <a:off x="19679661" y="-1"/>
            <a:ext cx="3888525" cy="4701676"/>
          </a:xfrm>
          <a:prstGeom prst="rect">
            <a:avLst/>
          </a:prstGeom>
          <a:ln w="12700">
            <a:miter lim="400000"/>
          </a:ln>
        </p:spPr>
      </p:pic>
      <p:sp>
        <p:nvSpPr>
          <p:cNvPr id="196" name="ZoneTexte 7"/>
          <p:cNvSpPr txBox="1"/>
          <p:nvPr/>
        </p:nvSpPr>
        <p:spPr>
          <a:xfrm>
            <a:off x="677599" y="7995749"/>
            <a:ext cx="23035012" cy="10171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latin typeface="Calibri"/>
                <a:ea typeface="Calibri"/>
                <a:cs typeface="Calibri"/>
                <a:sym typeface="Calibri"/>
              </a:defRPr>
            </a:pPr>
            <a:r>
              <a:t>- </a:t>
            </a:r>
            <a:r>
              <a:rPr>
                <a:effectLst>
                  <a:outerShdw sx="100000" sy="100000" kx="0" ky="0" algn="b" rotWithShape="0" blurRad="38100" dist="38100" dir="2700000">
                    <a:srgbClr val="000000">
                      <a:alpha val="43137"/>
                    </a:srgbClr>
                  </a:outerShdw>
                </a:effectLst>
              </a:rPr>
              <a:t>Notre Père </a:t>
            </a:r>
            <a:r>
              <a:t>-  </a:t>
            </a:r>
            <a:r>
              <a:rPr>
                <a:effectLst>
                  <a:outerShdw sx="100000" sy="100000" kx="0" ky="0" algn="b" rotWithShape="0" blurRad="38100" dist="38100" dir="2700000">
                    <a:srgbClr val="000000">
                      <a:alpha val="43137"/>
                    </a:srgbClr>
                  </a:outerShdw>
                </a:effectLst>
              </a:rPr>
              <a:t>Je Vous salue, Marie </a:t>
            </a:r>
            <a:r>
              <a:t>-     </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ZoneTexte 8"/>
          <p:cNvSpPr txBox="1"/>
          <p:nvPr/>
        </p:nvSpPr>
        <p:spPr>
          <a:xfrm>
            <a:off x="359680" y="7876841"/>
            <a:ext cx="12408244" cy="43699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solidFill>
                  <a:srgbClr val="262626"/>
                </a:solidFill>
                <a:latin typeface="Calibri"/>
                <a:ea typeface="Calibri"/>
                <a:cs typeface="Calibri"/>
                <a:sym typeface="Calibri"/>
              </a:defRPr>
            </a:pPr>
            <a:r>
              <a:t>Quel courage dans cette femme!…</a:t>
            </a:r>
          </a:p>
          <a:p>
            <a:pPr defTabSz="2475659">
              <a:defRPr b="0" sz="5400">
                <a:solidFill>
                  <a:srgbClr val="262626"/>
                </a:solidFill>
                <a:latin typeface="Calibri"/>
                <a:ea typeface="Calibri"/>
                <a:cs typeface="Calibri"/>
                <a:sym typeface="Calibri"/>
              </a:defRPr>
            </a:pPr>
            <a:r>
              <a:t>comme elle brave le respect humain!</a:t>
            </a:r>
          </a:p>
          <a:p>
            <a:pPr defTabSz="2475659">
              <a:defRPr b="0" sz="5400">
                <a:solidFill>
                  <a:srgbClr val="262626"/>
                </a:solidFill>
                <a:latin typeface="Calibri"/>
                <a:ea typeface="Calibri"/>
                <a:cs typeface="Calibri"/>
                <a:sym typeface="Calibri"/>
              </a:defRPr>
            </a:pPr>
            <a:r>
              <a:t>Jésus la récompense en imprimant Ses</a:t>
            </a:r>
          </a:p>
          <a:p>
            <a:pPr defTabSz="2475659">
              <a:defRPr b="0" sz="5400">
                <a:solidFill>
                  <a:srgbClr val="262626"/>
                </a:solidFill>
                <a:latin typeface="Calibri"/>
                <a:ea typeface="Calibri"/>
                <a:cs typeface="Calibri"/>
                <a:sym typeface="Calibri"/>
              </a:defRPr>
            </a:pPr>
            <a:r>
              <a:t>traits divins sur le voile dont elle a</a:t>
            </a:r>
          </a:p>
          <a:p>
            <a:pPr defTabSz="2475659">
              <a:defRPr b="0" sz="5400">
                <a:solidFill>
                  <a:srgbClr val="262626"/>
                </a:solidFill>
                <a:latin typeface="Calibri"/>
                <a:ea typeface="Calibri"/>
                <a:cs typeface="Calibri"/>
                <a:sym typeface="Calibri"/>
              </a:defRPr>
            </a:pPr>
            <a:r>
              <a:t>essuyé Sa face adorable.  </a:t>
            </a:r>
          </a:p>
        </p:txBody>
      </p:sp>
      <p:pic>
        <p:nvPicPr>
          <p:cNvPr id="199" name="Image 3" descr="Image 3"/>
          <p:cNvPicPr>
            <a:picLocks noChangeAspect="1"/>
          </p:cNvPicPr>
          <p:nvPr/>
        </p:nvPicPr>
        <p:blipFill>
          <a:blip r:embed="rId2">
            <a:extLst/>
          </a:blip>
          <a:stretch>
            <a:fillRect/>
          </a:stretch>
        </p:blipFill>
        <p:spPr>
          <a:xfrm>
            <a:off x="12767923" y="-1"/>
            <a:ext cx="11338219" cy="13737745"/>
          </a:xfrm>
          <a:prstGeom prst="rect">
            <a:avLst/>
          </a:prstGeom>
          <a:ln w="12700">
            <a:miter lim="400000"/>
          </a:ln>
        </p:spPr>
      </p:pic>
      <p:sp>
        <p:nvSpPr>
          <p:cNvPr id="200" name="ZoneTexte 4"/>
          <p:cNvSpPr txBox="1"/>
          <p:nvPr/>
        </p:nvSpPr>
        <p:spPr>
          <a:xfrm>
            <a:off x="289891" y="334058"/>
            <a:ext cx="12480870" cy="2109305"/>
          </a:xfrm>
          <a:prstGeom prst="rect">
            <a:avLst/>
          </a:prstGeom>
          <a:solidFill>
            <a:srgbClr val="E6D8B0"/>
          </a:solidFill>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62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SIXIÈME (VI) STATION</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Véronique essuie le visage de Jésus</a:t>
            </a:r>
          </a:p>
        </p:txBody>
      </p:sp>
      <p:sp>
        <p:nvSpPr>
          <p:cNvPr id="201" name="ZoneTexte 5"/>
          <p:cNvSpPr txBox="1"/>
          <p:nvPr/>
        </p:nvSpPr>
        <p:spPr>
          <a:xfrm>
            <a:off x="501631" y="3487625"/>
            <a:ext cx="11693475" cy="3595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algn="l" defTabSz="2475659">
              <a:defRPr b="0" sz="5800">
                <a:latin typeface="Calibri"/>
                <a:ea typeface="Calibri"/>
                <a:cs typeface="Calibri"/>
                <a:sym typeface="Calibri"/>
              </a:defRPr>
            </a:pPr>
            <a:r>
              <a:t>V</a:t>
            </a:r>
            <a:r>
              <a:rPr sz="5400"/>
              <a:t>. Nous vous adorons, ô Christ, et nous vous bénissons.</a:t>
            </a:r>
            <a:endParaRPr sz="5400"/>
          </a:p>
          <a:p>
            <a:pPr algn="l" defTabSz="2475659">
              <a:defRPr b="0" i="1" sz="54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R. Parce que vous avez racheté le monde par votre sainte Croix.</a:t>
            </a:r>
          </a:p>
        </p:txBody>
      </p:sp>
      <p:sp>
        <p:nvSpPr>
          <p:cNvPr id="202" name="ZoneTexte 7"/>
          <p:cNvSpPr txBox="1"/>
          <p:nvPr/>
        </p:nvSpPr>
        <p:spPr>
          <a:xfrm>
            <a:off x="10468778" y="12533998"/>
            <a:ext cx="2220438" cy="928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lvl1pPr algn="l" defTabSz="2475659">
              <a:defRPr b="0" i="1" sz="4800">
                <a:solidFill>
                  <a:srgbClr val="262626"/>
                </a:solidFill>
                <a:latin typeface="Calibri"/>
                <a:ea typeface="Calibri"/>
                <a:cs typeface="Calibri"/>
                <a:sym typeface="Calibri"/>
              </a:defRPr>
            </a:lvl1pPr>
          </a:lstStyle>
          <a:p>
            <a:pPr/>
            <a:r>
              <a:t>Suite…</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ZoneTexte 4"/>
          <p:cNvSpPr txBox="1"/>
          <p:nvPr/>
        </p:nvSpPr>
        <p:spPr>
          <a:xfrm>
            <a:off x="289891" y="1437626"/>
            <a:ext cx="23810430" cy="2109306"/>
          </a:xfrm>
          <a:prstGeom prst="rect">
            <a:avLst/>
          </a:prstGeom>
          <a:solidFill>
            <a:srgbClr val="E6D8B0"/>
          </a:solidFill>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62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SIXIÈME (VI) STATION</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Véronique essuie le visage de Jésus</a:t>
            </a:r>
          </a:p>
        </p:txBody>
      </p:sp>
      <p:sp>
        <p:nvSpPr>
          <p:cNvPr id="205" name="ZoneTexte 5"/>
          <p:cNvSpPr txBox="1"/>
          <p:nvPr/>
        </p:nvSpPr>
        <p:spPr>
          <a:xfrm>
            <a:off x="495425" y="4892720"/>
            <a:ext cx="23035013" cy="2693506"/>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solidFill>
                  <a:srgbClr val="262626"/>
                </a:solidFill>
                <a:latin typeface="Calibri"/>
                <a:ea typeface="Calibri"/>
                <a:cs typeface="Calibri"/>
                <a:sym typeface="Calibri"/>
              </a:defRPr>
            </a:pPr>
            <a:r>
              <a:t>Ô Jésus! Je vous consolerai par ma dévotion, je Vous rendrai service par mon dévouement … Faites que je Vous ressemble en cette vie, afin de participer</a:t>
            </a:r>
          </a:p>
          <a:p>
            <a:pPr defTabSz="2475659">
              <a:defRPr b="0" sz="5400">
                <a:solidFill>
                  <a:srgbClr val="262626"/>
                </a:solidFill>
                <a:latin typeface="Calibri"/>
                <a:ea typeface="Calibri"/>
                <a:cs typeface="Calibri"/>
                <a:sym typeface="Calibri"/>
              </a:defRPr>
            </a:pPr>
            <a:r>
              <a:t>un jour à la beauté de Votre gloire…</a:t>
            </a:r>
          </a:p>
        </p:txBody>
      </p:sp>
      <p:sp>
        <p:nvSpPr>
          <p:cNvPr id="206" name="ZoneTexte 8"/>
          <p:cNvSpPr txBox="1"/>
          <p:nvPr/>
        </p:nvSpPr>
        <p:spPr>
          <a:xfrm>
            <a:off x="495425" y="9532416"/>
            <a:ext cx="23399360" cy="3214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algn="l" defTabSz="2475659">
              <a:defRPr b="0" sz="5400">
                <a:latin typeface="Calibri"/>
                <a:ea typeface="Calibri"/>
                <a:cs typeface="Calibri"/>
                <a:sym typeface="Calibri"/>
              </a:defRPr>
            </a:pPr>
            <a:r>
              <a:t>V. Ayez pitié de nous, Seigneur. </a:t>
            </a:r>
            <a:r>
              <a:rPr i="1">
                <a:solidFill>
                  <a:srgbClr val="C00000"/>
                </a:solidFill>
                <a:effectLst>
                  <a:outerShdw sx="100000" sy="100000" kx="0" ky="0" algn="b" rotWithShape="0" blurRad="38100" dist="38100" dir="2700000">
                    <a:srgbClr val="000000">
                      <a:alpha val="43137"/>
                    </a:srgbClr>
                  </a:outerShdw>
                </a:effectLst>
              </a:rPr>
              <a:t>R. Ayez pitié de nous.</a:t>
            </a:r>
            <a:endParaRPr i="1">
              <a:solidFill>
                <a:srgbClr val="C00000"/>
              </a:solidFill>
              <a:effectLst>
                <a:outerShdw sx="100000" sy="100000" kx="0" ky="0" algn="b" rotWithShape="0" blurRad="38100" dist="38100" dir="2700000">
                  <a:srgbClr val="000000">
                    <a:alpha val="43137"/>
                  </a:srgbClr>
                </a:outerShdw>
              </a:effectLst>
            </a:endParaRPr>
          </a:p>
          <a:p>
            <a:pPr algn="l" defTabSz="2475659">
              <a:defRPr b="0" sz="3400">
                <a:latin typeface="Calibri"/>
                <a:ea typeface="Calibri"/>
                <a:cs typeface="Calibri"/>
                <a:sym typeface="Calibri"/>
              </a:defRPr>
            </a:pPr>
          </a:p>
          <a:p>
            <a:pPr algn="l" defTabSz="2475659">
              <a:defRPr b="0" sz="5400">
                <a:latin typeface="Calibri"/>
                <a:ea typeface="Calibri"/>
                <a:cs typeface="Calibri"/>
                <a:sym typeface="Calibri"/>
              </a:defRPr>
            </a:pPr>
            <a:r>
              <a:t>V. Que, par la miséricorde de Dieu, les âmes des fidèles défunts reposent en paix. </a:t>
            </a:r>
            <a:r>
              <a:rPr i="1">
                <a:solidFill>
                  <a:srgbClr val="C00000"/>
                </a:solidFill>
                <a:effectLst>
                  <a:outerShdw sx="100000" sy="100000" kx="0" ky="0" algn="b" rotWithShape="0" blurRad="38100" dist="38100" dir="2700000">
                    <a:srgbClr val="000000">
                      <a:alpha val="43137"/>
                    </a:srgbClr>
                  </a:outerShdw>
                </a:effectLst>
              </a:rPr>
              <a:t>R. Par la miséricorde de Dieu. Amen</a:t>
            </a:r>
          </a:p>
        </p:txBody>
      </p:sp>
      <p:pic>
        <p:nvPicPr>
          <p:cNvPr id="207" name="Image 6" descr="Image 6"/>
          <p:cNvPicPr>
            <a:picLocks noChangeAspect="1"/>
          </p:cNvPicPr>
          <p:nvPr/>
        </p:nvPicPr>
        <p:blipFill>
          <a:blip r:embed="rId2">
            <a:extLst/>
          </a:blip>
          <a:stretch>
            <a:fillRect/>
          </a:stretch>
        </p:blipFill>
        <p:spPr>
          <a:xfrm>
            <a:off x="19098480" y="-5164"/>
            <a:ext cx="3830701" cy="4641397"/>
          </a:xfrm>
          <a:prstGeom prst="rect">
            <a:avLst/>
          </a:prstGeom>
          <a:ln w="12700">
            <a:miter lim="400000"/>
          </a:ln>
        </p:spPr>
      </p:pic>
      <p:sp>
        <p:nvSpPr>
          <p:cNvPr id="208" name="ZoneTexte 7"/>
          <p:cNvSpPr txBox="1"/>
          <p:nvPr/>
        </p:nvSpPr>
        <p:spPr>
          <a:xfrm>
            <a:off x="677599" y="7995749"/>
            <a:ext cx="23035012" cy="10171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latin typeface="Calibri"/>
                <a:ea typeface="Calibri"/>
                <a:cs typeface="Calibri"/>
                <a:sym typeface="Calibri"/>
              </a:defRPr>
            </a:pPr>
            <a:r>
              <a:t>- </a:t>
            </a:r>
            <a:r>
              <a:rPr>
                <a:effectLst>
                  <a:outerShdw sx="100000" sy="100000" kx="0" ky="0" algn="b" rotWithShape="0" blurRad="38100" dist="38100" dir="2700000">
                    <a:srgbClr val="000000">
                      <a:alpha val="43137"/>
                    </a:srgbClr>
                  </a:outerShdw>
                </a:effectLst>
              </a:rPr>
              <a:t>Notre Père </a:t>
            </a:r>
            <a:r>
              <a:t>-  </a:t>
            </a:r>
            <a:r>
              <a:rPr>
                <a:effectLst>
                  <a:outerShdw sx="100000" sy="100000" kx="0" ky="0" algn="b" rotWithShape="0" blurRad="38100" dist="38100" dir="2700000">
                    <a:srgbClr val="000000">
                      <a:alpha val="43137"/>
                    </a:srgbClr>
                  </a:outerShdw>
                </a:effectLst>
              </a:rPr>
              <a:t>Je Vous salue, Marie </a:t>
            </a:r>
            <a:r>
              <a:t>-     </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ZoneTexte 8"/>
          <p:cNvSpPr txBox="1"/>
          <p:nvPr/>
        </p:nvSpPr>
        <p:spPr>
          <a:xfrm>
            <a:off x="289891" y="7845214"/>
            <a:ext cx="12408244" cy="52081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solidFill>
                  <a:srgbClr val="262626"/>
                </a:solidFill>
                <a:latin typeface="Calibri"/>
                <a:ea typeface="Calibri"/>
                <a:cs typeface="Calibri"/>
                <a:sym typeface="Calibri"/>
              </a:defRPr>
            </a:pPr>
            <a:r>
              <a:t>Jésus tombe une seconde fois; … Ses genoux se meurtrissent, Ses plaies se rouvrent, … et, pour ajouter à Ses douleurs, les bourreaux l’accablent</a:t>
            </a:r>
          </a:p>
          <a:p>
            <a:pPr defTabSz="2475659">
              <a:defRPr b="0" sz="5400">
                <a:solidFill>
                  <a:srgbClr val="262626"/>
                </a:solidFill>
                <a:latin typeface="Calibri"/>
                <a:ea typeface="Calibri"/>
                <a:cs typeface="Calibri"/>
                <a:sym typeface="Calibri"/>
              </a:defRPr>
            </a:pPr>
            <a:r>
              <a:t>de coups; les pharisiens, d’injures</a:t>
            </a:r>
          </a:p>
          <a:p>
            <a:pPr defTabSz="2475659">
              <a:defRPr b="0" sz="5400">
                <a:solidFill>
                  <a:srgbClr val="262626"/>
                </a:solidFill>
                <a:latin typeface="Calibri"/>
                <a:ea typeface="Calibri"/>
                <a:cs typeface="Calibri"/>
                <a:sym typeface="Calibri"/>
              </a:defRPr>
            </a:pPr>
            <a:r>
              <a:t>et d’insultes.</a:t>
            </a:r>
          </a:p>
        </p:txBody>
      </p:sp>
      <p:pic>
        <p:nvPicPr>
          <p:cNvPr id="211" name="Image 2" descr="Image 2"/>
          <p:cNvPicPr>
            <a:picLocks noChangeAspect="1"/>
          </p:cNvPicPr>
          <p:nvPr/>
        </p:nvPicPr>
        <p:blipFill>
          <a:blip r:embed="rId2">
            <a:extLst/>
          </a:blip>
          <a:stretch>
            <a:fillRect/>
          </a:stretch>
        </p:blipFill>
        <p:spPr>
          <a:xfrm>
            <a:off x="12788476" y="32875"/>
            <a:ext cx="11338219" cy="13737744"/>
          </a:xfrm>
          <a:prstGeom prst="rect">
            <a:avLst/>
          </a:prstGeom>
          <a:ln w="12700">
            <a:miter lim="400000"/>
          </a:ln>
        </p:spPr>
      </p:pic>
      <p:sp>
        <p:nvSpPr>
          <p:cNvPr id="212" name="ZoneTexte 4"/>
          <p:cNvSpPr txBox="1"/>
          <p:nvPr/>
        </p:nvSpPr>
        <p:spPr>
          <a:xfrm>
            <a:off x="289891" y="334058"/>
            <a:ext cx="12480870" cy="2109305"/>
          </a:xfrm>
          <a:prstGeom prst="rect">
            <a:avLst/>
          </a:prstGeom>
          <a:solidFill>
            <a:srgbClr val="E6D8B0"/>
          </a:solidFill>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62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SEPTIÈME (VII) STATION</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Jésus tombe une deuxième fois</a:t>
            </a:r>
          </a:p>
        </p:txBody>
      </p:sp>
      <p:sp>
        <p:nvSpPr>
          <p:cNvPr id="213" name="ZoneTexte 5"/>
          <p:cNvSpPr txBox="1"/>
          <p:nvPr/>
        </p:nvSpPr>
        <p:spPr>
          <a:xfrm>
            <a:off x="501631" y="3487625"/>
            <a:ext cx="11693475" cy="3595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algn="l" defTabSz="2475659">
              <a:defRPr b="0" sz="5800">
                <a:latin typeface="Calibri"/>
                <a:ea typeface="Calibri"/>
                <a:cs typeface="Calibri"/>
                <a:sym typeface="Calibri"/>
              </a:defRPr>
            </a:pPr>
            <a:r>
              <a:t>V</a:t>
            </a:r>
            <a:r>
              <a:rPr sz="5400"/>
              <a:t>. Nous vous adorons, ô Christ, et nous vous bénissons.</a:t>
            </a:r>
            <a:endParaRPr sz="5400"/>
          </a:p>
          <a:p>
            <a:pPr algn="l" defTabSz="2475659">
              <a:defRPr b="0" i="1" sz="54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R. Parce que vous avez racheté le monde par votre sainte Croix.</a:t>
            </a:r>
          </a:p>
        </p:txBody>
      </p:sp>
      <p:sp>
        <p:nvSpPr>
          <p:cNvPr id="214" name="ZoneTexte 7"/>
          <p:cNvSpPr txBox="1"/>
          <p:nvPr/>
        </p:nvSpPr>
        <p:spPr>
          <a:xfrm>
            <a:off x="10468778" y="12533998"/>
            <a:ext cx="2220438" cy="928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lvl1pPr algn="l" defTabSz="2475659">
              <a:defRPr b="0" i="1" sz="4800">
                <a:solidFill>
                  <a:srgbClr val="262626"/>
                </a:solidFill>
                <a:latin typeface="Calibri"/>
                <a:ea typeface="Calibri"/>
                <a:cs typeface="Calibri"/>
                <a:sym typeface="Calibri"/>
              </a:defRPr>
            </a:lvl1pPr>
          </a:lstStyle>
          <a:p>
            <a:pPr/>
            <a:r>
              <a:t>Suite…</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6" name="ZoneTexte 4"/>
          <p:cNvSpPr txBox="1"/>
          <p:nvPr/>
        </p:nvSpPr>
        <p:spPr>
          <a:xfrm>
            <a:off x="289891" y="1437626"/>
            <a:ext cx="23810430" cy="2109306"/>
          </a:xfrm>
          <a:prstGeom prst="rect">
            <a:avLst/>
          </a:prstGeom>
          <a:solidFill>
            <a:srgbClr val="E6D8B0"/>
          </a:solidFill>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62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SEPTIÈME (VII) STATION</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Jésus tombe une deuxième fois</a:t>
            </a:r>
          </a:p>
        </p:txBody>
      </p:sp>
      <p:sp>
        <p:nvSpPr>
          <p:cNvPr id="217" name="ZoneTexte 5"/>
          <p:cNvSpPr txBox="1"/>
          <p:nvPr/>
        </p:nvSpPr>
        <p:spPr>
          <a:xfrm>
            <a:off x="495425" y="4892720"/>
            <a:ext cx="23035013" cy="2693506"/>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solidFill>
                  <a:srgbClr val="262626"/>
                </a:solidFill>
                <a:latin typeface="Calibri"/>
                <a:ea typeface="Calibri"/>
                <a:cs typeface="Calibri"/>
                <a:sym typeface="Calibri"/>
              </a:defRPr>
            </a:pPr>
            <a:r>
              <a:t>Seigneur, tant de souffrances, d’humiliations, pour expier mes faiblesses,</a:t>
            </a:r>
          </a:p>
          <a:p>
            <a:pPr defTabSz="2475659">
              <a:defRPr b="0" sz="5400">
                <a:solidFill>
                  <a:srgbClr val="262626"/>
                </a:solidFill>
                <a:latin typeface="Calibri"/>
                <a:ea typeface="Calibri"/>
                <a:cs typeface="Calibri"/>
                <a:sym typeface="Calibri"/>
              </a:defRPr>
            </a:pPr>
            <a:r>
              <a:t>mon orgueil, mes chutes! … Ah! Donnez-moi de pleurer ces faiblesses,</a:t>
            </a:r>
          </a:p>
          <a:p>
            <a:pPr defTabSz="2475659">
              <a:defRPr b="0" sz="5400">
                <a:solidFill>
                  <a:srgbClr val="262626"/>
                </a:solidFill>
                <a:latin typeface="Calibri"/>
                <a:ea typeface="Calibri"/>
                <a:cs typeface="Calibri"/>
                <a:sym typeface="Calibri"/>
              </a:defRPr>
            </a:pPr>
            <a:r>
              <a:t>d’expier ces fautes par une vraie pénitence.</a:t>
            </a:r>
          </a:p>
        </p:txBody>
      </p:sp>
      <p:sp>
        <p:nvSpPr>
          <p:cNvPr id="218" name="ZoneTexte 8"/>
          <p:cNvSpPr txBox="1"/>
          <p:nvPr/>
        </p:nvSpPr>
        <p:spPr>
          <a:xfrm>
            <a:off x="495425" y="9532416"/>
            <a:ext cx="23399360" cy="3214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algn="l" defTabSz="2475659">
              <a:defRPr b="0" sz="5400">
                <a:latin typeface="Calibri"/>
                <a:ea typeface="Calibri"/>
                <a:cs typeface="Calibri"/>
                <a:sym typeface="Calibri"/>
              </a:defRPr>
            </a:pPr>
            <a:r>
              <a:t>V. Ayez pitié de nous, Seigneur. </a:t>
            </a:r>
            <a:r>
              <a:rPr i="1">
                <a:solidFill>
                  <a:srgbClr val="C00000"/>
                </a:solidFill>
                <a:effectLst>
                  <a:outerShdw sx="100000" sy="100000" kx="0" ky="0" algn="b" rotWithShape="0" blurRad="38100" dist="38100" dir="2700000">
                    <a:srgbClr val="000000">
                      <a:alpha val="43137"/>
                    </a:srgbClr>
                  </a:outerShdw>
                </a:effectLst>
              </a:rPr>
              <a:t>R. Ayez pitié de nous.</a:t>
            </a:r>
            <a:endParaRPr i="1">
              <a:solidFill>
                <a:srgbClr val="C00000"/>
              </a:solidFill>
              <a:effectLst>
                <a:outerShdw sx="100000" sy="100000" kx="0" ky="0" algn="b" rotWithShape="0" blurRad="38100" dist="38100" dir="2700000">
                  <a:srgbClr val="000000">
                    <a:alpha val="43137"/>
                  </a:srgbClr>
                </a:outerShdw>
              </a:effectLst>
            </a:endParaRPr>
          </a:p>
          <a:p>
            <a:pPr algn="l" defTabSz="2475659">
              <a:defRPr b="0" sz="3400">
                <a:latin typeface="Calibri"/>
                <a:ea typeface="Calibri"/>
                <a:cs typeface="Calibri"/>
                <a:sym typeface="Calibri"/>
              </a:defRPr>
            </a:pPr>
          </a:p>
          <a:p>
            <a:pPr algn="l" defTabSz="2475659">
              <a:defRPr b="0" sz="5400">
                <a:latin typeface="Calibri"/>
                <a:ea typeface="Calibri"/>
                <a:cs typeface="Calibri"/>
                <a:sym typeface="Calibri"/>
              </a:defRPr>
            </a:pPr>
            <a:r>
              <a:t>V. Que, par la miséricorde de Dieu, les âmes des fidèles défunts reposent en paix. </a:t>
            </a:r>
            <a:r>
              <a:rPr i="1">
                <a:solidFill>
                  <a:srgbClr val="C00000"/>
                </a:solidFill>
                <a:effectLst>
                  <a:outerShdw sx="100000" sy="100000" kx="0" ky="0" algn="b" rotWithShape="0" blurRad="38100" dist="38100" dir="2700000">
                    <a:srgbClr val="000000">
                      <a:alpha val="43137"/>
                    </a:srgbClr>
                  </a:outerShdw>
                </a:effectLst>
              </a:rPr>
              <a:t>R. Par la miséricorde de Dieu. Amen</a:t>
            </a:r>
          </a:p>
        </p:txBody>
      </p:sp>
      <p:pic>
        <p:nvPicPr>
          <p:cNvPr id="219" name="Image 1" descr="Image 1"/>
          <p:cNvPicPr>
            <a:picLocks noChangeAspect="1"/>
          </p:cNvPicPr>
          <p:nvPr/>
        </p:nvPicPr>
        <p:blipFill>
          <a:blip r:embed="rId2">
            <a:extLst/>
          </a:blip>
          <a:stretch>
            <a:fillRect/>
          </a:stretch>
        </p:blipFill>
        <p:spPr>
          <a:xfrm>
            <a:off x="19098480" y="11363"/>
            <a:ext cx="3830701" cy="4624870"/>
          </a:xfrm>
          <a:prstGeom prst="rect">
            <a:avLst/>
          </a:prstGeom>
          <a:ln w="12700">
            <a:miter lim="400000"/>
          </a:ln>
        </p:spPr>
      </p:pic>
      <p:sp>
        <p:nvSpPr>
          <p:cNvPr id="220" name="ZoneTexte 7"/>
          <p:cNvSpPr txBox="1"/>
          <p:nvPr/>
        </p:nvSpPr>
        <p:spPr>
          <a:xfrm>
            <a:off x="677599" y="7995749"/>
            <a:ext cx="23035012" cy="10171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latin typeface="Calibri"/>
                <a:ea typeface="Calibri"/>
                <a:cs typeface="Calibri"/>
                <a:sym typeface="Calibri"/>
              </a:defRPr>
            </a:pPr>
            <a:r>
              <a:t>- </a:t>
            </a:r>
            <a:r>
              <a:rPr>
                <a:effectLst>
                  <a:outerShdw sx="100000" sy="100000" kx="0" ky="0" algn="b" rotWithShape="0" blurRad="38100" dist="38100" dir="2700000">
                    <a:srgbClr val="000000">
                      <a:alpha val="43137"/>
                    </a:srgbClr>
                  </a:outerShdw>
                </a:effectLst>
              </a:rPr>
              <a:t>Notre Père </a:t>
            </a:r>
            <a:r>
              <a:t>-  </a:t>
            </a:r>
            <a:r>
              <a:rPr>
                <a:effectLst>
                  <a:outerShdw sx="100000" sy="100000" kx="0" ky="0" algn="b" rotWithShape="0" blurRad="38100" dist="38100" dir="2700000">
                    <a:srgbClr val="000000">
                      <a:alpha val="43137"/>
                    </a:srgbClr>
                  </a:outerShdw>
                </a:effectLst>
              </a:rPr>
              <a:t>Je Vous salue, Marie </a:t>
            </a:r>
            <a:r>
              <a:t>-     </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ZoneTexte 8"/>
          <p:cNvSpPr txBox="1"/>
          <p:nvPr/>
        </p:nvSpPr>
        <p:spPr>
          <a:xfrm>
            <a:off x="320324" y="7100653"/>
            <a:ext cx="12408245" cy="6173306"/>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4800">
                <a:solidFill>
                  <a:srgbClr val="262626"/>
                </a:solidFill>
                <a:latin typeface="Calibri"/>
                <a:ea typeface="Calibri"/>
                <a:cs typeface="Calibri"/>
                <a:sym typeface="Calibri"/>
              </a:defRPr>
            </a:pPr>
            <a:r>
              <a:t>Filles de Jérusalem, leur dit Jésus avec une grande douceur, ne pleurez par sur Moi, mais pleurez sur vous et sur vos enfants…</a:t>
            </a:r>
            <a:endParaRPr sz="900"/>
          </a:p>
          <a:p>
            <a:pPr defTabSz="2475659">
              <a:defRPr b="0" sz="4800">
                <a:solidFill>
                  <a:srgbClr val="262626"/>
                </a:solidFill>
                <a:latin typeface="Calibri"/>
                <a:ea typeface="Calibri"/>
                <a:cs typeface="Calibri"/>
                <a:sym typeface="Calibri"/>
              </a:defRPr>
            </a:pPr>
            <a:r>
              <a:t>Ô divin Rédempteur des âmes! Vous voulez nous faire comprendre que nos péchés sont la seule cause de Vos douleurs, et que, si nous ne pleurons nos fautes et ne les expions nous-mêmes par la pénitence, </a:t>
            </a:r>
          </a:p>
        </p:txBody>
      </p:sp>
      <p:pic>
        <p:nvPicPr>
          <p:cNvPr id="223" name="Image 3" descr="Image 3"/>
          <p:cNvPicPr>
            <a:picLocks noChangeAspect="1"/>
          </p:cNvPicPr>
          <p:nvPr/>
        </p:nvPicPr>
        <p:blipFill>
          <a:blip r:embed="rId2">
            <a:extLst/>
          </a:blip>
          <a:stretch>
            <a:fillRect/>
          </a:stretch>
        </p:blipFill>
        <p:spPr>
          <a:xfrm>
            <a:off x="12767923" y="-1"/>
            <a:ext cx="11338219" cy="13737745"/>
          </a:xfrm>
          <a:prstGeom prst="rect">
            <a:avLst/>
          </a:prstGeom>
          <a:ln w="12700">
            <a:miter lim="400000"/>
          </a:ln>
        </p:spPr>
      </p:pic>
      <p:sp>
        <p:nvSpPr>
          <p:cNvPr id="224" name="ZoneTexte 4"/>
          <p:cNvSpPr txBox="1"/>
          <p:nvPr/>
        </p:nvSpPr>
        <p:spPr>
          <a:xfrm>
            <a:off x="289891" y="334058"/>
            <a:ext cx="12480870" cy="3074505"/>
          </a:xfrm>
          <a:prstGeom prst="rect">
            <a:avLst/>
          </a:prstGeom>
          <a:solidFill>
            <a:srgbClr val="E6D8B0"/>
          </a:solidFill>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62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HUITIÈME (VIII) STATION</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Jésus rencontre les femmes</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de Jérusalem </a:t>
            </a:r>
          </a:p>
        </p:txBody>
      </p:sp>
      <p:sp>
        <p:nvSpPr>
          <p:cNvPr id="225" name="ZoneTexte 5"/>
          <p:cNvSpPr txBox="1"/>
          <p:nvPr/>
        </p:nvSpPr>
        <p:spPr>
          <a:xfrm>
            <a:off x="501631" y="3487625"/>
            <a:ext cx="11693475" cy="3595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algn="l" defTabSz="2475659">
              <a:defRPr b="0" sz="5800">
                <a:latin typeface="Calibri"/>
                <a:ea typeface="Calibri"/>
                <a:cs typeface="Calibri"/>
                <a:sym typeface="Calibri"/>
              </a:defRPr>
            </a:pPr>
            <a:r>
              <a:t>V</a:t>
            </a:r>
            <a:r>
              <a:rPr sz="5400"/>
              <a:t>. Nous vous adorons, ô Christ, et nous vous bénissons.</a:t>
            </a:r>
            <a:endParaRPr sz="5400"/>
          </a:p>
          <a:p>
            <a:pPr algn="l" defTabSz="2475659">
              <a:defRPr b="0" i="1" sz="54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R. Parce que vous avez racheté le monde par votre sainte Croix.</a:t>
            </a:r>
          </a:p>
        </p:txBody>
      </p:sp>
      <p:sp>
        <p:nvSpPr>
          <p:cNvPr id="226" name="ZoneTexte 7"/>
          <p:cNvSpPr txBox="1"/>
          <p:nvPr/>
        </p:nvSpPr>
        <p:spPr>
          <a:xfrm>
            <a:off x="10468778" y="12533998"/>
            <a:ext cx="2220438" cy="928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lvl1pPr algn="l" defTabSz="2475659">
              <a:defRPr b="0" i="1" sz="4800">
                <a:solidFill>
                  <a:srgbClr val="262626"/>
                </a:solidFill>
                <a:latin typeface="Calibri"/>
                <a:ea typeface="Calibri"/>
                <a:cs typeface="Calibri"/>
                <a:sym typeface="Calibri"/>
              </a:defRPr>
            </a:lvl1pPr>
          </a:lstStyle>
          <a:p>
            <a:pPr/>
            <a:r>
              <a:t>Suite…</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 name="ZoneTexte 4"/>
          <p:cNvSpPr txBox="1"/>
          <p:nvPr/>
        </p:nvSpPr>
        <p:spPr>
          <a:xfrm>
            <a:off x="289891" y="1437626"/>
            <a:ext cx="23810430" cy="2109306"/>
          </a:xfrm>
          <a:prstGeom prst="rect">
            <a:avLst/>
          </a:prstGeom>
          <a:solidFill>
            <a:srgbClr val="E6D8B0"/>
          </a:solidFill>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62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HUITIÈME (VIII) STATION</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Jésus rencontre les femmes de Jérusalem </a:t>
            </a:r>
          </a:p>
        </p:txBody>
      </p:sp>
      <p:sp>
        <p:nvSpPr>
          <p:cNvPr id="229" name="ZoneTexte 5"/>
          <p:cNvSpPr txBox="1"/>
          <p:nvPr/>
        </p:nvSpPr>
        <p:spPr>
          <a:xfrm>
            <a:off x="495425" y="4774728"/>
            <a:ext cx="23399360" cy="4052406"/>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000">
                <a:solidFill>
                  <a:srgbClr val="262626"/>
                </a:solidFill>
                <a:latin typeface="Calibri"/>
                <a:ea typeface="Calibri"/>
                <a:cs typeface="Calibri"/>
                <a:sym typeface="Calibri"/>
              </a:defRPr>
            </a:pPr>
            <a:r>
              <a:t>ni Votre Sainte Passion, ni Votre mort ne nous auraient servi de rien pour le Salut de</a:t>
            </a:r>
          </a:p>
          <a:p>
            <a:pPr defTabSz="2475659">
              <a:defRPr b="0" sz="5000">
                <a:solidFill>
                  <a:srgbClr val="262626"/>
                </a:solidFill>
                <a:latin typeface="Calibri"/>
                <a:ea typeface="Calibri"/>
                <a:cs typeface="Calibri"/>
                <a:sym typeface="Calibri"/>
              </a:defRPr>
            </a:pPr>
            <a:r>
              <a:t>nos âmes. Ô Jésus! Gravez donc profondément dans mon cœur la sainte crainte de Vos jugements, afin que, si Votre amour et Vos souffrances n’avaient pas assez d’empire sur moi pour m’arracher des larmes de repentir, du moins le souvenir de Votre justice me détournât de la voie qui mène aux éternels tourments de l’enfer…</a:t>
            </a:r>
          </a:p>
        </p:txBody>
      </p:sp>
      <p:sp>
        <p:nvSpPr>
          <p:cNvPr id="230" name="ZoneTexte 8"/>
          <p:cNvSpPr txBox="1"/>
          <p:nvPr/>
        </p:nvSpPr>
        <p:spPr>
          <a:xfrm>
            <a:off x="495425" y="10098999"/>
            <a:ext cx="23399360" cy="3214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algn="l" defTabSz="2475659">
              <a:defRPr b="0" sz="5400">
                <a:latin typeface="Calibri"/>
                <a:ea typeface="Calibri"/>
                <a:cs typeface="Calibri"/>
                <a:sym typeface="Calibri"/>
              </a:defRPr>
            </a:pPr>
            <a:r>
              <a:t>V. Ayez pitié de nous, Seigneur</a:t>
            </a:r>
            <a:r>
              <a:rPr>
                <a:solidFill>
                  <a:srgbClr val="C00000"/>
                </a:solidFill>
              </a:rPr>
              <a:t>. </a:t>
            </a:r>
            <a:r>
              <a:rPr i="1">
                <a:solidFill>
                  <a:srgbClr val="C00000"/>
                </a:solidFill>
                <a:effectLst>
                  <a:outerShdw sx="100000" sy="100000" kx="0" ky="0" algn="b" rotWithShape="0" blurRad="38100" dist="38100" dir="2700000">
                    <a:srgbClr val="000000">
                      <a:alpha val="43137"/>
                    </a:srgbClr>
                  </a:outerShdw>
                </a:effectLst>
              </a:rPr>
              <a:t>R. Ayez pitié de nous.</a:t>
            </a:r>
            <a:endParaRPr i="1">
              <a:solidFill>
                <a:srgbClr val="C00000"/>
              </a:solidFill>
              <a:effectLst>
                <a:outerShdw sx="100000" sy="100000" kx="0" ky="0" algn="b" rotWithShape="0" blurRad="38100" dist="38100" dir="2700000">
                  <a:srgbClr val="000000">
                    <a:alpha val="43137"/>
                  </a:srgbClr>
                </a:outerShdw>
              </a:effectLst>
            </a:endParaRPr>
          </a:p>
          <a:p>
            <a:pPr algn="l" defTabSz="2475659">
              <a:defRPr b="0" sz="3400">
                <a:latin typeface="Calibri"/>
                <a:ea typeface="Calibri"/>
                <a:cs typeface="Calibri"/>
                <a:sym typeface="Calibri"/>
              </a:defRPr>
            </a:pPr>
          </a:p>
          <a:p>
            <a:pPr algn="l" defTabSz="2475659">
              <a:defRPr b="0" sz="5400">
                <a:latin typeface="Calibri"/>
                <a:ea typeface="Calibri"/>
                <a:cs typeface="Calibri"/>
                <a:sym typeface="Calibri"/>
              </a:defRPr>
            </a:pPr>
            <a:r>
              <a:t>V. Que, par la miséricorde de Dieu, les âmes des fidèles défunts reposent en paix. </a:t>
            </a:r>
            <a:r>
              <a:rPr i="1">
                <a:solidFill>
                  <a:srgbClr val="C00000"/>
                </a:solidFill>
                <a:effectLst>
                  <a:outerShdw sx="100000" sy="100000" kx="0" ky="0" algn="b" rotWithShape="0" blurRad="38100" dist="38100" dir="2700000">
                    <a:srgbClr val="000000">
                      <a:alpha val="43137"/>
                    </a:srgbClr>
                  </a:outerShdw>
                </a:effectLst>
              </a:rPr>
              <a:t>R. Par la miséricorde de Dieu. Amen</a:t>
            </a:r>
          </a:p>
        </p:txBody>
      </p:sp>
      <p:pic>
        <p:nvPicPr>
          <p:cNvPr id="231" name="Image 6" descr="Image 6"/>
          <p:cNvPicPr>
            <a:picLocks noChangeAspect="1"/>
          </p:cNvPicPr>
          <p:nvPr/>
        </p:nvPicPr>
        <p:blipFill>
          <a:blip r:embed="rId2">
            <a:extLst/>
          </a:blip>
          <a:stretch>
            <a:fillRect/>
          </a:stretch>
        </p:blipFill>
        <p:spPr>
          <a:xfrm>
            <a:off x="19098480" y="-1"/>
            <a:ext cx="3830701" cy="4641397"/>
          </a:xfrm>
          <a:prstGeom prst="rect">
            <a:avLst/>
          </a:prstGeom>
          <a:ln w="12700">
            <a:miter lim="400000"/>
          </a:ln>
        </p:spPr>
      </p:pic>
      <p:sp>
        <p:nvSpPr>
          <p:cNvPr id="232" name="ZoneTexte 7"/>
          <p:cNvSpPr txBox="1"/>
          <p:nvPr/>
        </p:nvSpPr>
        <p:spPr>
          <a:xfrm>
            <a:off x="674494" y="8954514"/>
            <a:ext cx="23035012" cy="10171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latin typeface="Calibri"/>
                <a:ea typeface="Calibri"/>
                <a:cs typeface="Calibri"/>
                <a:sym typeface="Calibri"/>
              </a:defRPr>
            </a:pPr>
            <a:r>
              <a:t>- </a:t>
            </a:r>
            <a:r>
              <a:rPr>
                <a:effectLst>
                  <a:outerShdw sx="100000" sy="100000" kx="0" ky="0" algn="b" rotWithShape="0" blurRad="38100" dist="38100" dir="2700000">
                    <a:srgbClr val="000000">
                      <a:alpha val="43137"/>
                    </a:srgbClr>
                  </a:outerShdw>
                </a:effectLst>
              </a:rPr>
              <a:t>Notre Père </a:t>
            </a:r>
            <a:r>
              <a:t>-  </a:t>
            </a:r>
            <a:r>
              <a:rPr>
                <a:effectLst>
                  <a:outerShdw sx="100000" sy="100000" kx="0" ky="0" algn="b" rotWithShape="0" blurRad="38100" dist="38100" dir="2700000">
                    <a:srgbClr val="000000">
                      <a:alpha val="43137"/>
                    </a:srgbClr>
                  </a:outerShdw>
                </a:effectLst>
              </a:rPr>
              <a:t>Je Vous salue, Marie </a:t>
            </a:r>
            <a:r>
              <a:t>-     </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4" name="ZoneTexte 8"/>
          <p:cNvSpPr txBox="1"/>
          <p:nvPr/>
        </p:nvSpPr>
        <p:spPr>
          <a:xfrm>
            <a:off x="280971" y="7468857"/>
            <a:ext cx="12408244" cy="50557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lvl1pPr defTabSz="2475659">
              <a:defRPr b="0" sz="5200">
                <a:solidFill>
                  <a:srgbClr val="262626"/>
                </a:solidFill>
                <a:latin typeface="Calibri"/>
                <a:ea typeface="Calibri"/>
                <a:cs typeface="Calibri"/>
                <a:sym typeface="Calibri"/>
              </a:defRPr>
            </a:lvl1pPr>
          </a:lstStyle>
          <a:p>
            <a:pPr/>
            <a:r>
              <a:t>Jésus est à bout de force; mais surtout Son cœur est de nouveau brisé par la pensée de tant d’âmes qui ne seront pas sauvées par Sa mort, … et il tombe à terre, agonisant, comme au jardin des Olives, … et offrant cette agonie pour le Salut des âmes. </a:t>
            </a:r>
          </a:p>
        </p:txBody>
      </p:sp>
      <p:pic>
        <p:nvPicPr>
          <p:cNvPr id="235" name="Image 2" descr="Image 2"/>
          <p:cNvPicPr>
            <a:picLocks noChangeAspect="1"/>
          </p:cNvPicPr>
          <p:nvPr/>
        </p:nvPicPr>
        <p:blipFill>
          <a:blip r:embed="rId2">
            <a:extLst/>
          </a:blip>
          <a:stretch>
            <a:fillRect/>
          </a:stretch>
        </p:blipFill>
        <p:spPr>
          <a:xfrm>
            <a:off x="12767923" y="35332"/>
            <a:ext cx="11338219" cy="13737745"/>
          </a:xfrm>
          <a:prstGeom prst="rect">
            <a:avLst/>
          </a:prstGeom>
          <a:ln w="12700">
            <a:miter lim="400000"/>
          </a:ln>
        </p:spPr>
      </p:pic>
      <p:sp>
        <p:nvSpPr>
          <p:cNvPr id="236" name="ZoneTexte 4"/>
          <p:cNvSpPr txBox="1"/>
          <p:nvPr/>
        </p:nvSpPr>
        <p:spPr>
          <a:xfrm>
            <a:off x="289891" y="334058"/>
            <a:ext cx="12480870" cy="2109305"/>
          </a:xfrm>
          <a:prstGeom prst="rect">
            <a:avLst/>
          </a:prstGeom>
          <a:solidFill>
            <a:srgbClr val="E6D8B0"/>
          </a:solidFill>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62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NEUVIÈME (IX) STATION</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Jésus tombe pour la troisième fois </a:t>
            </a:r>
          </a:p>
        </p:txBody>
      </p:sp>
      <p:sp>
        <p:nvSpPr>
          <p:cNvPr id="237" name="ZoneTexte 5"/>
          <p:cNvSpPr txBox="1"/>
          <p:nvPr/>
        </p:nvSpPr>
        <p:spPr>
          <a:xfrm>
            <a:off x="501631" y="3487625"/>
            <a:ext cx="11693475" cy="3595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algn="l" defTabSz="2475659">
              <a:defRPr b="0" sz="5800">
                <a:latin typeface="Calibri"/>
                <a:ea typeface="Calibri"/>
                <a:cs typeface="Calibri"/>
                <a:sym typeface="Calibri"/>
              </a:defRPr>
            </a:pPr>
            <a:r>
              <a:t>V</a:t>
            </a:r>
            <a:r>
              <a:rPr sz="5400"/>
              <a:t>. Nous vous adorons, ô Christ, et nous vous bénissons.</a:t>
            </a:r>
            <a:endParaRPr sz="5400"/>
          </a:p>
          <a:p>
            <a:pPr algn="l" defTabSz="2475659">
              <a:defRPr b="0" i="1" sz="54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R. Parce que vous avez racheté le monde par votre sainte Croix.</a:t>
            </a:r>
          </a:p>
        </p:txBody>
      </p:sp>
      <p:sp>
        <p:nvSpPr>
          <p:cNvPr id="238" name="ZoneTexte 7"/>
          <p:cNvSpPr txBox="1"/>
          <p:nvPr/>
        </p:nvSpPr>
        <p:spPr>
          <a:xfrm>
            <a:off x="10468778" y="12533998"/>
            <a:ext cx="2220438" cy="928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lvl1pPr algn="l" defTabSz="2475659">
              <a:defRPr b="0" i="1" sz="4800">
                <a:solidFill>
                  <a:srgbClr val="262626"/>
                </a:solidFill>
                <a:latin typeface="Calibri"/>
                <a:ea typeface="Calibri"/>
                <a:cs typeface="Calibri"/>
                <a:sym typeface="Calibri"/>
              </a:defRPr>
            </a:lvl1pPr>
          </a:lstStyle>
          <a:p>
            <a:pPr/>
            <a:r>
              <a:t>Suite…</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 name="ZoneTexte 4"/>
          <p:cNvSpPr txBox="1"/>
          <p:nvPr/>
        </p:nvSpPr>
        <p:spPr>
          <a:xfrm>
            <a:off x="289891" y="1437626"/>
            <a:ext cx="23810430" cy="2109306"/>
          </a:xfrm>
          <a:prstGeom prst="rect">
            <a:avLst/>
          </a:prstGeom>
          <a:solidFill>
            <a:srgbClr val="E6D8B0"/>
          </a:solidFill>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62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NEUVIÈME (IX) STATION</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Jésus tombe pour la troisième fois </a:t>
            </a:r>
          </a:p>
        </p:txBody>
      </p:sp>
      <p:sp>
        <p:nvSpPr>
          <p:cNvPr id="241" name="ZoneTexte 5"/>
          <p:cNvSpPr txBox="1"/>
          <p:nvPr/>
        </p:nvSpPr>
        <p:spPr>
          <a:xfrm>
            <a:off x="495423" y="4892720"/>
            <a:ext cx="23399358" cy="2693506"/>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lvl1pPr defTabSz="2475659">
              <a:defRPr b="0" sz="5400">
                <a:solidFill>
                  <a:srgbClr val="262626"/>
                </a:solidFill>
                <a:latin typeface="Calibri"/>
                <a:ea typeface="Calibri"/>
                <a:cs typeface="Calibri"/>
                <a:sym typeface="Calibri"/>
              </a:defRPr>
            </a:lvl1pPr>
          </a:lstStyle>
          <a:p>
            <a:pPr/>
            <a:r>
              <a:t>Ô Jésus! Résisterais-je à tant d’amour, serais-je assez ingrat, assez malheureux pour retomber encore dans le péché! … Non, non, Seigneur, je renonce, par amour pour Vous, à tout ce que Vous savez être pour moi une occasion de péché.</a:t>
            </a:r>
          </a:p>
        </p:txBody>
      </p:sp>
      <p:sp>
        <p:nvSpPr>
          <p:cNvPr id="242" name="ZoneTexte 8"/>
          <p:cNvSpPr txBox="1"/>
          <p:nvPr/>
        </p:nvSpPr>
        <p:spPr>
          <a:xfrm>
            <a:off x="495425" y="9532416"/>
            <a:ext cx="23399360" cy="3214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algn="l" defTabSz="2475659">
              <a:defRPr b="0" sz="5400">
                <a:latin typeface="Calibri"/>
                <a:ea typeface="Calibri"/>
                <a:cs typeface="Calibri"/>
                <a:sym typeface="Calibri"/>
              </a:defRPr>
            </a:pPr>
            <a:r>
              <a:t>V. Ayez pitié de nous, Seigneur.</a:t>
            </a:r>
            <a:r>
              <a:rPr>
                <a:solidFill>
                  <a:srgbClr val="C00000"/>
                </a:solidFill>
              </a:rPr>
              <a:t> </a:t>
            </a:r>
            <a:r>
              <a:rPr i="1">
                <a:solidFill>
                  <a:srgbClr val="C00000"/>
                </a:solidFill>
                <a:effectLst>
                  <a:outerShdw sx="100000" sy="100000" kx="0" ky="0" algn="b" rotWithShape="0" blurRad="38100" dist="38100" dir="2700000">
                    <a:srgbClr val="000000">
                      <a:alpha val="43137"/>
                    </a:srgbClr>
                  </a:outerShdw>
                </a:effectLst>
              </a:rPr>
              <a:t>R. Ayez pitié de nous.</a:t>
            </a:r>
            <a:endParaRPr i="1">
              <a:solidFill>
                <a:srgbClr val="C00000"/>
              </a:solidFill>
              <a:effectLst>
                <a:outerShdw sx="100000" sy="100000" kx="0" ky="0" algn="b" rotWithShape="0" blurRad="38100" dist="38100" dir="2700000">
                  <a:srgbClr val="000000">
                    <a:alpha val="43137"/>
                  </a:srgbClr>
                </a:outerShdw>
              </a:effectLst>
            </a:endParaRPr>
          </a:p>
          <a:p>
            <a:pPr algn="l" defTabSz="2475659">
              <a:defRPr b="0" sz="3400">
                <a:latin typeface="Calibri"/>
                <a:ea typeface="Calibri"/>
                <a:cs typeface="Calibri"/>
                <a:sym typeface="Calibri"/>
              </a:defRPr>
            </a:pPr>
          </a:p>
          <a:p>
            <a:pPr algn="l" defTabSz="2475659">
              <a:defRPr b="0" sz="5400">
                <a:latin typeface="Calibri"/>
                <a:ea typeface="Calibri"/>
                <a:cs typeface="Calibri"/>
                <a:sym typeface="Calibri"/>
              </a:defRPr>
            </a:pPr>
            <a:r>
              <a:t>V. Que, par la miséricorde de Dieu, les âmes des fidèles défunts reposent en paix. </a:t>
            </a:r>
            <a:r>
              <a:rPr i="1">
                <a:solidFill>
                  <a:srgbClr val="C00000"/>
                </a:solidFill>
                <a:effectLst>
                  <a:outerShdw sx="100000" sy="100000" kx="0" ky="0" algn="b" rotWithShape="0" blurRad="38100" dist="38100" dir="2700000">
                    <a:srgbClr val="000000">
                      <a:alpha val="43137"/>
                    </a:srgbClr>
                  </a:outerShdw>
                </a:effectLst>
              </a:rPr>
              <a:t>R. Par la miséricorde de Dieu. Amen</a:t>
            </a:r>
          </a:p>
        </p:txBody>
      </p:sp>
      <p:pic>
        <p:nvPicPr>
          <p:cNvPr id="243" name="Image 1" descr="Image 1"/>
          <p:cNvPicPr>
            <a:picLocks noChangeAspect="1"/>
          </p:cNvPicPr>
          <p:nvPr/>
        </p:nvPicPr>
        <p:blipFill>
          <a:blip r:embed="rId2">
            <a:extLst/>
          </a:blip>
          <a:stretch>
            <a:fillRect/>
          </a:stretch>
        </p:blipFill>
        <p:spPr>
          <a:xfrm>
            <a:off x="19098480" y="-6013"/>
            <a:ext cx="3833381" cy="4641397"/>
          </a:xfrm>
          <a:prstGeom prst="rect">
            <a:avLst/>
          </a:prstGeom>
          <a:ln w="12700">
            <a:miter lim="400000"/>
          </a:ln>
        </p:spPr>
      </p:pic>
      <p:sp>
        <p:nvSpPr>
          <p:cNvPr id="244" name="ZoneTexte 7"/>
          <p:cNvSpPr txBox="1"/>
          <p:nvPr/>
        </p:nvSpPr>
        <p:spPr>
          <a:xfrm>
            <a:off x="677599" y="7995749"/>
            <a:ext cx="23035012" cy="10171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latin typeface="Calibri"/>
                <a:ea typeface="Calibri"/>
                <a:cs typeface="Calibri"/>
                <a:sym typeface="Calibri"/>
              </a:defRPr>
            </a:pPr>
            <a:r>
              <a:t>- </a:t>
            </a:r>
            <a:r>
              <a:rPr>
                <a:effectLst>
                  <a:outerShdw sx="100000" sy="100000" kx="0" ky="0" algn="b" rotWithShape="0" blurRad="38100" dist="38100" dir="2700000">
                    <a:srgbClr val="000000">
                      <a:alpha val="43137"/>
                    </a:srgbClr>
                  </a:outerShdw>
                </a:effectLst>
              </a:rPr>
              <a:t>Notre Père </a:t>
            </a:r>
            <a:r>
              <a:t>-  </a:t>
            </a:r>
            <a:r>
              <a:rPr>
                <a:effectLst>
                  <a:outerShdw sx="100000" sy="100000" kx="0" ky="0" algn="b" rotWithShape="0" blurRad="38100" dist="38100" dir="2700000">
                    <a:srgbClr val="000000">
                      <a:alpha val="43137"/>
                    </a:srgbClr>
                  </a:outerShdw>
                </a:effectLst>
              </a:rPr>
              <a:t>Je Vous salue, Marie </a:t>
            </a:r>
            <a:r>
              <a:t>-     </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6" name="ZoneTexte 8"/>
          <p:cNvSpPr txBox="1"/>
          <p:nvPr/>
        </p:nvSpPr>
        <p:spPr>
          <a:xfrm>
            <a:off x="326202" y="7875003"/>
            <a:ext cx="12408244" cy="4369906"/>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solidFill>
                  <a:srgbClr val="262626"/>
                </a:solidFill>
                <a:latin typeface="Calibri"/>
                <a:ea typeface="Calibri"/>
                <a:cs typeface="Calibri"/>
                <a:sym typeface="Calibri"/>
              </a:defRPr>
            </a:pPr>
            <a:r>
              <a:t>Voici Jésus, dépouillé de tout et couvert de plaies! … quel dénuement! …</a:t>
            </a:r>
          </a:p>
          <a:p>
            <a:pPr defTabSz="2475659">
              <a:defRPr b="0" sz="5400">
                <a:solidFill>
                  <a:srgbClr val="262626"/>
                </a:solidFill>
                <a:latin typeface="Calibri"/>
                <a:ea typeface="Calibri"/>
                <a:cs typeface="Calibri"/>
                <a:sym typeface="Calibri"/>
              </a:defRPr>
            </a:pPr>
            <a:r>
              <a:t>mais aussi quelles souffrances,</a:t>
            </a:r>
          </a:p>
          <a:p>
            <a:pPr defTabSz="2475659">
              <a:defRPr b="0" sz="5400">
                <a:solidFill>
                  <a:srgbClr val="262626"/>
                </a:solidFill>
                <a:latin typeface="Calibri"/>
                <a:ea typeface="Calibri"/>
                <a:cs typeface="Calibri"/>
                <a:sym typeface="Calibri"/>
              </a:defRPr>
            </a:pPr>
            <a:r>
              <a:t>quand on lui arrache, avec Ses vêtements,</a:t>
            </a:r>
          </a:p>
          <a:p>
            <a:pPr defTabSz="2475659">
              <a:defRPr b="0" sz="5400">
                <a:solidFill>
                  <a:srgbClr val="262626"/>
                </a:solidFill>
                <a:latin typeface="Calibri"/>
                <a:ea typeface="Calibri"/>
                <a:cs typeface="Calibri"/>
                <a:sym typeface="Calibri"/>
              </a:defRPr>
            </a:pPr>
            <a:r>
              <a:t>les lambeaux de Sa chair! …</a:t>
            </a:r>
          </a:p>
        </p:txBody>
      </p:sp>
      <p:pic>
        <p:nvPicPr>
          <p:cNvPr id="247" name="Image 3" descr="Image 3"/>
          <p:cNvPicPr>
            <a:picLocks noChangeAspect="1"/>
          </p:cNvPicPr>
          <p:nvPr/>
        </p:nvPicPr>
        <p:blipFill>
          <a:blip r:embed="rId2">
            <a:extLst/>
          </a:blip>
          <a:stretch>
            <a:fillRect/>
          </a:stretch>
        </p:blipFill>
        <p:spPr>
          <a:xfrm>
            <a:off x="12785595" y="18643"/>
            <a:ext cx="11338218" cy="13737745"/>
          </a:xfrm>
          <a:prstGeom prst="rect">
            <a:avLst/>
          </a:prstGeom>
          <a:ln w="12700">
            <a:miter lim="400000"/>
          </a:ln>
        </p:spPr>
      </p:pic>
      <p:sp>
        <p:nvSpPr>
          <p:cNvPr id="248" name="ZoneTexte 4"/>
          <p:cNvSpPr txBox="1"/>
          <p:nvPr/>
        </p:nvSpPr>
        <p:spPr>
          <a:xfrm>
            <a:off x="289891" y="334058"/>
            <a:ext cx="12480870" cy="2109305"/>
          </a:xfrm>
          <a:prstGeom prst="rect">
            <a:avLst/>
          </a:prstGeom>
          <a:solidFill>
            <a:srgbClr val="E6D8B0"/>
          </a:solidFill>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62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DIXIÈME (X) STATION</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Jésus est dépouillé de Ses vêtements </a:t>
            </a:r>
          </a:p>
        </p:txBody>
      </p:sp>
      <p:sp>
        <p:nvSpPr>
          <p:cNvPr id="249" name="ZoneTexte 5"/>
          <p:cNvSpPr txBox="1"/>
          <p:nvPr/>
        </p:nvSpPr>
        <p:spPr>
          <a:xfrm>
            <a:off x="501631" y="3487625"/>
            <a:ext cx="11693475" cy="3595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algn="l" defTabSz="2475659">
              <a:defRPr b="0" sz="5800">
                <a:latin typeface="Calibri"/>
                <a:ea typeface="Calibri"/>
                <a:cs typeface="Calibri"/>
                <a:sym typeface="Calibri"/>
              </a:defRPr>
            </a:pPr>
            <a:r>
              <a:t>V</a:t>
            </a:r>
            <a:r>
              <a:rPr sz="5400"/>
              <a:t>. Nous vous adorons, ô Christ, et nous vous bénissons.</a:t>
            </a:r>
            <a:endParaRPr sz="5400"/>
          </a:p>
          <a:p>
            <a:pPr algn="l" defTabSz="2475659">
              <a:defRPr b="0" i="1" sz="54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R. Parce que vous avez racheté le monde par votre sainte Croix.</a:t>
            </a:r>
          </a:p>
        </p:txBody>
      </p:sp>
      <p:sp>
        <p:nvSpPr>
          <p:cNvPr id="250" name="ZoneTexte 7"/>
          <p:cNvSpPr txBox="1"/>
          <p:nvPr/>
        </p:nvSpPr>
        <p:spPr>
          <a:xfrm>
            <a:off x="10468778" y="12533998"/>
            <a:ext cx="2220438" cy="928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lvl1pPr algn="l" defTabSz="2475659">
              <a:defRPr b="0" i="1" sz="4800">
                <a:solidFill>
                  <a:srgbClr val="262626"/>
                </a:solidFill>
                <a:latin typeface="Calibri"/>
                <a:ea typeface="Calibri"/>
                <a:cs typeface="Calibri"/>
                <a:sym typeface="Calibri"/>
              </a:defRPr>
            </a:lvl1pPr>
          </a:lstStyle>
          <a:p>
            <a:pPr/>
            <a:r>
              <a:t>Suite…</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2" name="ZoneTexte 4"/>
          <p:cNvSpPr txBox="1"/>
          <p:nvPr/>
        </p:nvSpPr>
        <p:spPr>
          <a:xfrm>
            <a:off x="289891" y="1437626"/>
            <a:ext cx="23810430" cy="2109306"/>
          </a:xfrm>
          <a:prstGeom prst="rect">
            <a:avLst/>
          </a:prstGeom>
          <a:solidFill>
            <a:srgbClr val="E6D8B0"/>
          </a:solidFill>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62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DIXIÈME (X) STATION</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Jésus est dépouillé de Ses vêtements </a:t>
            </a:r>
          </a:p>
        </p:txBody>
      </p:sp>
      <p:sp>
        <p:nvSpPr>
          <p:cNvPr id="253" name="ZoneTexte 5"/>
          <p:cNvSpPr txBox="1"/>
          <p:nvPr/>
        </p:nvSpPr>
        <p:spPr>
          <a:xfrm>
            <a:off x="495425" y="4404140"/>
            <a:ext cx="23035013" cy="43699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solidFill>
                  <a:srgbClr val="262626"/>
                </a:solidFill>
                <a:latin typeface="Calibri"/>
                <a:ea typeface="Calibri"/>
                <a:cs typeface="Calibri"/>
                <a:sym typeface="Calibri"/>
              </a:defRPr>
            </a:pPr>
            <a:r>
              <a:t>Ô Jésus! À quoi pensiez-Vous alors ? – Mon fils, je pensais à ton âme, tyrannisée par la passion; et j’ai offert ces douleurs pour te mériter le courage de rompre avec l’habitude, avec la passion qui te perd … - Ô Jésus! Quel amour et quelle leçon pour moi! … Oui, je veux tout sacrifier en ce monde,</a:t>
            </a:r>
          </a:p>
          <a:p>
            <a:pPr defTabSz="2475659">
              <a:defRPr b="0" sz="5400">
                <a:solidFill>
                  <a:srgbClr val="262626"/>
                </a:solidFill>
                <a:latin typeface="Calibri"/>
                <a:ea typeface="Calibri"/>
                <a:cs typeface="Calibri"/>
                <a:sym typeface="Calibri"/>
              </a:defRPr>
            </a:pPr>
            <a:r>
              <a:t>pour ne pas être séparé de Vous dans l’autre.</a:t>
            </a:r>
          </a:p>
        </p:txBody>
      </p:sp>
      <p:sp>
        <p:nvSpPr>
          <p:cNvPr id="254" name="ZoneTexte 8"/>
          <p:cNvSpPr txBox="1"/>
          <p:nvPr/>
        </p:nvSpPr>
        <p:spPr>
          <a:xfrm>
            <a:off x="495425" y="9968345"/>
            <a:ext cx="23399360" cy="3214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algn="l" defTabSz="2475659">
              <a:defRPr b="0" sz="5400">
                <a:latin typeface="Calibri"/>
                <a:ea typeface="Calibri"/>
                <a:cs typeface="Calibri"/>
                <a:sym typeface="Calibri"/>
              </a:defRPr>
            </a:pPr>
            <a:r>
              <a:t>V. Ayez pitié de nous, Seigneur. </a:t>
            </a:r>
            <a:r>
              <a:rPr i="1">
                <a:solidFill>
                  <a:srgbClr val="C00000"/>
                </a:solidFill>
                <a:effectLst>
                  <a:outerShdw sx="100000" sy="100000" kx="0" ky="0" algn="b" rotWithShape="0" blurRad="38100" dist="38100" dir="2700000">
                    <a:srgbClr val="000000">
                      <a:alpha val="43137"/>
                    </a:srgbClr>
                  </a:outerShdw>
                </a:effectLst>
              </a:rPr>
              <a:t>R. Ayez pitié de nous.</a:t>
            </a:r>
            <a:endParaRPr i="1">
              <a:solidFill>
                <a:srgbClr val="C00000"/>
              </a:solidFill>
              <a:effectLst>
                <a:outerShdw sx="100000" sy="100000" kx="0" ky="0" algn="b" rotWithShape="0" blurRad="38100" dist="38100" dir="2700000">
                  <a:srgbClr val="000000">
                    <a:alpha val="43137"/>
                  </a:srgbClr>
                </a:outerShdw>
              </a:effectLst>
            </a:endParaRPr>
          </a:p>
          <a:p>
            <a:pPr algn="l" defTabSz="2475659">
              <a:defRPr b="0" sz="3400">
                <a:latin typeface="Calibri"/>
                <a:ea typeface="Calibri"/>
                <a:cs typeface="Calibri"/>
                <a:sym typeface="Calibri"/>
              </a:defRPr>
            </a:pPr>
          </a:p>
          <a:p>
            <a:pPr algn="l" defTabSz="2475659">
              <a:defRPr b="0" sz="5400">
                <a:latin typeface="Calibri"/>
                <a:ea typeface="Calibri"/>
                <a:cs typeface="Calibri"/>
                <a:sym typeface="Calibri"/>
              </a:defRPr>
            </a:pPr>
            <a:r>
              <a:t>V. Que, par la miséricorde de Dieu, les âmes des fidèles défunts reposent en paix. </a:t>
            </a:r>
            <a:r>
              <a:rPr i="1">
                <a:solidFill>
                  <a:srgbClr val="C00000"/>
                </a:solidFill>
                <a:effectLst>
                  <a:outerShdw sx="100000" sy="100000" kx="0" ky="0" algn="b" rotWithShape="0" blurRad="38100" dist="38100" dir="2700000">
                    <a:srgbClr val="000000">
                      <a:alpha val="43137"/>
                    </a:srgbClr>
                  </a:outerShdw>
                </a:effectLst>
              </a:rPr>
              <a:t>R. Par la miséricorde de Dieu. Amen</a:t>
            </a:r>
          </a:p>
        </p:txBody>
      </p:sp>
      <p:pic>
        <p:nvPicPr>
          <p:cNvPr id="255" name="Image 6" descr="Image 6"/>
          <p:cNvPicPr>
            <a:picLocks noChangeAspect="1"/>
          </p:cNvPicPr>
          <p:nvPr/>
        </p:nvPicPr>
        <p:blipFill>
          <a:blip r:embed="rId2">
            <a:extLst/>
          </a:blip>
          <a:stretch>
            <a:fillRect/>
          </a:stretch>
        </p:blipFill>
        <p:spPr>
          <a:xfrm>
            <a:off x="19098480" y="-1"/>
            <a:ext cx="3833381" cy="4644645"/>
          </a:xfrm>
          <a:prstGeom prst="rect">
            <a:avLst/>
          </a:prstGeom>
          <a:ln w="12700">
            <a:miter lim="400000"/>
          </a:ln>
        </p:spPr>
      </p:pic>
      <p:sp>
        <p:nvSpPr>
          <p:cNvPr id="256" name="ZoneTexte 7"/>
          <p:cNvSpPr txBox="1"/>
          <p:nvPr/>
        </p:nvSpPr>
        <p:spPr>
          <a:xfrm>
            <a:off x="495425" y="8862642"/>
            <a:ext cx="23035012" cy="1017106"/>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latin typeface="Calibri"/>
                <a:ea typeface="Calibri"/>
                <a:cs typeface="Calibri"/>
                <a:sym typeface="Calibri"/>
              </a:defRPr>
            </a:pPr>
            <a:r>
              <a:t>- </a:t>
            </a:r>
            <a:r>
              <a:rPr>
                <a:effectLst>
                  <a:outerShdw sx="100000" sy="100000" kx="0" ky="0" algn="b" rotWithShape="0" blurRad="38100" dist="38100" dir="2700000">
                    <a:srgbClr val="000000">
                      <a:alpha val="43137"/>
                    </a:srgbClr>
                  </a:outerShdw>
                </a:effectLst>
              </a:rPr>
              <a:t>Notre Père </a:t>
            </a:r>
            <a:r>
              <a:t>-  </a:t>
            </a:r>
            <a:r>
              <a:rPr>
                <a:effectLst>
                  <a:outerShdw sx="100000" sy="100000" kx="0" ky="0" algn="b" rotWithShape="0" blurRad="38100" dist="38100" dir="2700000">
                    <a:srgbClr val="000000">
                      <a:alpha val="43137"/>
                    </a:srgbClr>
                  </a:outerShdw>
                </a:effectLst>
              </a:rPr>
              <a:t>Je Vous salue, Marie </a:t>
            </a:r>
            <a:r>
              <a:t>-     </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8" name="ZoneTexte 8"/>
          <p:cNvSpPr txBox="1"/>
          <p:nvPr/>
        </p:nvSpPr>
        <p:spPr>
          <a:xfrm>
            <a:off x="324785" y="7129510"/>
            <a:ext cx="12408245" cy="5868506"/>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200">
                <a:solidFill>
                  <a:srgbClr val="262626"/>
                </a:solidFill>
                <a:latin typeface="Calibri"/>
                <a:ea typeface="Calibri"/>
                <a:cs typeface="Calibri"/>
                <a:sym typeface="Calibri"/>
              </a:defRPr>
            </a:pPr>
            <a:r>
              <a:t>Quelles douleurs nouvelles… aux pieds, …</a:t>
            </a:r>
          </a:p>
          <a:p>
            <a:pPr defTabSz="2475659">
              <a:defRPr b="0" sz="5200">
                <a:solidFill>
                  <a:srgbClr val="262626"/>
                </a:solidFill>
                <a:latin typeface="Calibri"/>
                <a:ea typeface="Calibri"/>
                <a:cs typeface="Calibri"/>
                <a:sym typeface="Calibri"/>
              </a:defRPr>
            </a:pPr>
            <a:r>
              <a:t>aux mains, … dans le corps tout entier! ...</a:t>
            </a:r>
          </a:p>
          <a:p>
            <a:pPr defTabSz="2475659">
              <a:defRPr b="0" sz="5200">
                <a:solidFill>
                  <a:srgbClr val="262626"/>
                </a:solidFill>
                <a:latin typeface="Calibri"/>
                <a:ea typeface="Calibri"/>
                <a:cs typeface="Calibri"/>
                <a:sym typeface="Calibri"/>
              </a:defRPr>
            </a:pPr>
            <a:r>
              <a:t>Entends-tu, pécheur, les coups de marteaux? Les clous percent les mains et les pieds de Jésus… N’est-ce pas ta main, ne sont-ce pas tes pieds qui sont coupables et qui méritent ces clous?...</a:t>
            </a:r>
          </a:p>
        </p:txBody>
      </p:sp>
      <p:pic>
        <p:nvPicPr>
          <p:cNvPr id="259" name="Image 5" descr="Image 5"/>
          <p:cNvPicPr>
            <a:picLocks noChangeAspect="1"/>
          </p:cNvPicPr>
          <p:nvPr/>
        </p:nvPicPr>
        <p:blipFill>
          <a:blip r:embed="rId2">
            <a:extLst/>
          </a:blip>
          <a:stretch>
            <a:fillRect/>
          </a:stretch>
        </p:blipFill>
        <p:spPr>
          <a:xfrm>
            <a:off x="12767921" y="-1"/>
            <a:ext cx="11338219" cy="13737745"/>
          </a:xfrm>
          <a:prstGeom prst="rect">
            <a:avLst/>
          </a:prstGeom>
          <a:ln w="12700">
            <a:miter lim="400000"/>
          </a:ln>
        </p:spPr>
      </p:pic>
      <p:sp>
        <p:nvSpPr>
          <p:cNvPr id="260" name="ZoneTexte 4"/>
          <p:cNvSpPr txBox="1"/>
          <p:nvPr/>
        </p:nvSpPr>
        <p:spPr>
          <a:xfrm>
            <a:off x="289891" y="334058"/>
            <a:ext cx="12480870" cy="2109305"/>
          </a:xfrm>
          <a:prstGeom prst="rect">
            <a:avLst/>
          </a:prstGeom>
          <a:solidFill>
            <a:srgbClr val="E6D8B0"/>
          </a:solidFill>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62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ONZIÈME (XI) STATION</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Jésus est cloué sur La Croix</a:t>
            </a:r>
          </a:p>
        </p:txBody>
      </p:sp>
      <p:sp>
        <p:nvSpPr>
          <p:cNvPr id="261" name="ZoneTexte 7"/>
          <p:cNvSpPr txBox="1"/>
          <p:nvPr/>
        </p:nvSpPr>
        <p:spPr>
          <a:xfrm>
            <a:off x="514814" y="3064969"/>
            <a:ext cx="11693475" cy="3595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algn="l" defTabSz="2475659">
              <a:defRPr b="0" sz="5800">
                <a:latin typeface="Calibri"/>
                <a:ea typeface="Calibri"/>
                <a:cs typeface="Calibri"/>
                <a:sym typeface="Calibri"/>
              </a:defRPr>
            </a:pPr>
            <a:r>
              <a:t>V</a:t>
            </a:r>
            <a:r>
              <a:rPr sz="5400"/>
              <a:t>. Nous vous adorons, ô Christ, et nous vous bénissons.</a:t>
            </a:r>
            <a:endParaRPr sz="5400"/>
          </a:p>
          <a:p>
            <a:pPr algn="l" defTabSz="2475659">
              <a:defRPr b="0" i="1" sz="54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R. Parce que vous avez racheté le monde par votre sainte Croix.</a:t>
            </a:r>
          </a:p>
        </p:txBody>
      </p:sp>
      <p:sp>
        <p:nvSpPr>
          <p:cNvPr id="262" name="ZoneTexte 9"/>
          <p:cNvSpPr txBox="1"/>
          <p:nvPr/>
        </p:nvSpPr>
        <p:spPr>
          <a:xfrm>
            <a:off x="10468778" y="12533998"/>
            <a:ext cx="2220438" cy="928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lvl1pPr algn="l" defTabSz="2475659">
              <a:defRPr b="0" i="1" sz="4800">
                <a:solidFill>
                  <a:srgbClr val="262626"/>
                </a:solidFill>
                <a:latin typeface="Calibri"/>
                <a:ea typeface="Calibri"/>
                <a:cs typeface="Calibri"/>
                <a:sym typeface="Calibri"/>
              </a:defRPr>
            </a:lvl1pPr>
          </a:lstStyle>
          <a:p>
            <a:pPr/>
            <a:r>
              <a:t>Suite…</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4" name="ZoneTexte 4"/>
          <p:cNvSpPr txBox="1"/>
          <p:nvPr/>
        </p:nvSpPr>
        <p:spPr>
          <a:xfrm>
            <a:off x="289891" y="1437626"/>
            <a:ext cx="23810430" cy="2109306"/>
          </a:xfrm>
          <a:prstGeom prst="rect">
            <a:avLst/>
          </a:prstGeom>
          <a:solidFill>
            <a:srgbClr val="E6D8B0"/>
          </a:solidFill>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62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ONZIÈME (XI) STATION</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Jésus est cloué sur La Croix</a:t>
            </a:r>
          </a:p>
        </p:txBody>
      </p:sp>
      <p:sp>
        <p:nvSpPr>
          <p:cNvPr id="265" name="ZoneTexte 5"/>
          <p:cNvSpPr txBox="1"/>
          <p:nvPr/>
        </p:nvSpPr>
        <p:spPr>
          <a:xfrm>
            <a:off x="677599" y="5379452"/>
            <a:ext cx="23035012" cy="1855306"/>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solidFill>
                  <a:srgbClr val="262626"/>
                </a:solidFill>
                <a:latin typeface="Calibri"/>
                <a:ea typeface="Calibri"/>
                <a:cs typeface="Calibri"/>
                <a:sym typeface="Calibri"/>
              </a:defRPr>
            </a:pPr>
            <a:r>
              <a:t>Ô Jésus! Attachez-moi si fortement à Votre amour, que rien, ni le monde,</a:t>
            </a:r>
          </a:p>
          <a:p>
            <a:pPr defTabSz="2475659">
              <a:defRPr b="0" sz="5400">
                <a:solidFill>
                  <a:srgbClr val="262626"/>
                </a:solidFill>
                <a:latin typeface="Calibri"/>
                <a:ea typeface="Calibri"/>
                <a:cs typeface="Calibri"/>
                <a:sym typeface="Calibri"/>
              </a:defRPr>
            </a:pPr>
            <a:r>
              <a:t>ni l’enfer, ni la mort, ne puisse jamais me séparer de Vous!</a:t>
            </a:r>
          </a:p>
        </p:txBody>
      </p:sp>
      <p:sp>
        <p:nvSpPr>
          <p:cNvPr id="266" name="ZoneTexte 8"/>
          <p:cNvSpPr txBox="1"/>
          <p:nvPr/>
        </p:nvSpPr>
        <p:spPr>
          <a:xfrm>
            <a:off x="495425" y="9532416"/>
            <a:ext cx="23399360" cy="3214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algn="l" defTabSz="2475659">
              <a:defRPr b="0" sz="5400">
                <a:latin typeface="Calibri"/>
                <a:ea typeface="Calibri"/>
                <a:cs typeface="Calibri"/>
                <a:sym typeface="Calibri"/>
              </a:defRPr>
            </a:pPr>
            <a:r>
              <a:t>V. Ayez pitié de nous, Seigneur. </a:t>
            </a:r>
            <a:r>
              <a:rPr i="1">
                <a:solidFill>
                  <a:srgbClr val="C00000"/>
                </a:solidFill>
                <a:effectLst>
                  <a:outerShdw sx="100000" sy="100000" kx="0" ky="0" algn="b" rotWithShape="0" blurRad="38100" dist="38100" dir="2700000">
                    <a:srgbClr val="000000">
                      <a:alpha val="43137"/>
                    </a:srgbClr>
                  </a:outerShdw>
                </a:effectLst>
              </a:rPr>
              <a:t>R. Ayez pitié de nous.</a:t>
            </a:r>
            <a:endParaRPr i="1">
              <a:solidFill>
                <a:srgbClr val="C00000"/>
              </a:solidFill>
              <a:effectLst>
                <a:outerShdw sx="100000" sy="100000" kx="0" ky="0" algn="b" rotWithShape="0" blurRad="38100" dist="38100" dir="2700000">
                  <a:srgbClr val="000000">
                    <a:alpha val="43137"/>
                  </a:srgbClr>
                </a:outerShdw>
              </a:effectLst>
            </a:endParaRPr>
          </a:p>
          <a:p>
            <a:pPr algn="l" defTabSz="2475659">
              <a:defRPr b="0" sz="3400">
                <a:latin typeface="Calibri"/>
                <a:ea typeface="Calibri"/>
                <a:cs typeface="Calibri"/>
                <a:sym typeface="Calibri"/>
              </a:defRPr>
            </a:pPr>
          </a:p>
          <a:p>
            <a:pPr algn="l" defTabSz="2475659">
              <a:defRPr b="0" sz="5400">
                <a:latin typeface="Calibri"/>
                <a:ea typeface="Calibri"/>
                <a:cs typeface="Calibri"/>
                <a:sym typeface="Calibri"/>
              </a:defRPr>
            </a:pPr>
            <a:r>
              <a:t>V. Que, par la miséricorde de Dieu, les âmes des fidèles défunts reposent en paix. </a:t>
            </a:r>
            <a:r>
              <a:rPr i="1">
                <a:solidFill>
                  <a:srgbClr val="C00000"/>
                </a:solidFill>
                <a:effectLst>
                  <a:outerShdw sx="100000" sy="100000" kx="0" ky="0" algn="b" rotWithShape="0" blurRad="38100" dist="38100" dir="2700000">
                    <a:srgbClr val="000000">
                      <a:alpha val="43137"/>
                    </a:srgbClr>
                  </a:outerShdw>
                </a:effectLst>
              </a:rPr>
              <a:t>R. Par la miséricorde de Dieu. Amen</a:t>
            </a:r>
          </a:p>
        </p:txBody>
      </p:sp>
      <p:pic>
        <p:nvPicPr>
          <p:cNvPr id="267" name="Image 1" descr="Image 1"/>
          <p:cNvPicPr>
            <a:picLocks noChangeAspect="1"/>
          </p:cNvPicPr>
          <p:nvPr/>
        </p:nvPicPr>
        <p:blipFill>
          <a:blip r:embed="rId2">
            <a:extLst/>
          </a:blip>
          <a:stretch>
            <a:fillRect/>
          </a:stretch>
        </p:blipFill>
        <p:spPr>
          <a:xfrm>
            <a:off x="19098480" y="-22495"/>
            <a:ext cx="3833383" cy="4652385"/>
          </a:xfrm>
          <a:prstGeom prst="rect">
            <a:avLst/>
          </a:prstGeom>
          <a:ln w="12700">
            <a:miter lim="400000"/>
          </a:ln>
        </p:spPr>
      </p:pic>
      <p:sp>
        <p:nvSpPr>
          <p:cNvPr id="268" name="ZoneTexte 7"/>
          <p:cNvSpPr txBox="1"/>
          <p:nvPr/>
        </p:nvSpPr>
        <p:spPr>
          <a:xfrm>
            <a:off x="677599" y="7995749"/>
            <a:ext cx="23035012" cy="10171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latin typeface="Calibri"/>
                <a:ea typeface="Calibri"/>
                <a:cs typeface="Calibri"/>
                <a:sym typeface="Calibri"/>
              </a:defRPr>
            </a:pPr>
            <a:r>
              <a:t>- </a:t>
            </a:r>
            <a:r>
              <a:rPr>
                <a:effectLst>
                  <a:outerShdw sx="100000" sy="100000" kx="0" ky="0" algn="b" rotWithShape="0" blurRad="38100" dist="38100" dir="2700000">
                    <a:srgbClr val="000000">
                      <a:alpha val="43137"/>
                    </a:srgbClr>
                  </a:outerShdw>
                </a:effectLst>
              </a:rPr>
              <a:t>Notre Père </a:t>
            </a:r>
            <a:r>
              <a:t>-  </a:t>
            </a:r>
            <a:r>
              <a:rPr>
                <a:effectLst>
                  <a:outerShdw sx="100000" sy="100000" kx="0" ky="0" algn="b" rotWithShape="0" blurRad="38100" dist="38100" dir="2700000">
                    <a:srgbClr val="000000">
                      <a:alpha val="43137"/>
                    </a:srgbClr>
                  </a:outerShdw>
                </a:effectLst>
              </a:rPr>
              <a:t>Je Vous salue, Marie </a:t>
            </a:r>
            <a:r>
              <a:t>-     </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0" name="ZoneTexte 8"/>
          <p:cNvSpPr txBox="1"/>
          <p:nvPr/>
        </p:nvSpPr>
        <p:spPr>
          <a:xfrm>
            <a:off x="289891" y="6665102"/>
            <a:ext cx="12408244" cy="65797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i="1" sz="46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J’ai soif</a:t>
            </a:r>
            <a:r>
              <a:t>, dit Jésus… Jésus a soif du Salut des âmes, et il voit tant d’âmes se perdre!...</a:t>
            </a:r>
          </a:p>
          <a:p>
            <a:pPr defTabSz="2475659">
              <a:defRPr b="0" i="1" sz="46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Mon Père, pardonnez-leur, car ils ne savent pas ce qu’ils font</a:t>
            </a:r>
            <a:r>
              <a:t>… Et Jésus pardonne au bon larron : </a:t>
            </a:r>
            <a:r>
              <a:t>Aujourd’hui tu seras avec moi dans le Paradis!</a:t>
            </a:r>
            <a:r>
              <a:t>...</a:t>
            </a:r>
          </a:p>
          <a:p>
            <a:pPr defTabSz="2475659">
              <a:defRPr b="0" i="1" sz="46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Tout est consommé</a:t>
            </a:r>
            <a:r>
              <a:t>… Et Jésus expire pour nous…</a:t>
            </a:r>
          </a:p>
          <a:p>
            <a:pPr defTabSz="2475659">
              <a:defRPr b="0" i="1" sz="4600">
                <a:solidFill>
                  <a:srgbClr val="262626"/>
                </a:solidFill>
                <a:latin typeface="Calibri"/>
                <a:ea typeface="Calibri"/>
                <a:cs typeface="Calibri"/>
                <a:sym typeface="Calibri"/>
              </a:defRPr>
            </a:pPr>
            <a:r>
              <a:t>Ô Jésus! Voilà donc jusqu’où vous m’avez aimé!...</a:t>
            </a:r>
          </a:p>
          <a:p>
            <a:pPr defTabSz="2475659">
              <a:defRPr b="0" i="1" sz="4600">
                <a:solidFill>
                  <a:srgbClr val="262626"/>
                </a:solidFill>
                <a:latin typeface="Calibri"/>
                <a:ea typeface="Calibri"/>
                <a:cs typeface="Calibri"/>
                <a:sym typeface="Calibri"/>
              </a:defRPr>
            </a:pPr>
            <a:r>
              <a:t>Vous m’avez aimé jusqu’à mourir pour moi!...</a:t>
            </a:r>
          </a:p>
          <a:p>
            <a:pPr defTabSz="2475659">
              <a:defRPr b="0" i="1" sz="4600">
                <a:solidFill>
                  <a:srgbClr val="262626"/>
                </a:solidFill>
                <a:latin typeface="Calibri"/>
                <a:ea typeface="Calibri"/>
                <a:cs typeface="Calibri"/>
                <a:sym typeface="Calibri"/>
              </a:defRPr>
            </a:pPr>
            <a:r>
              <a:t>Et je pourrais Vous offenser encore?...</a:t>
            </a:r>
          </a:p>
        </p:txBody>
      </p:sp>
      <p:pic>
        <p:nvPicPr>
          <p:cNvPr id="271" name="Image 2" descr="Image 2"/>
          <p:cNvPicPr>
            <a:picLocks noChangeAspect="1"/>
          </p:cNvPicPr>
          <p:nvPr/>
        </p:nvPicPr>
        <p:blipFill>
          <a:blip r:embed="rId2">
            <a:extLst/>
          </a:blip>
          <a:stretch>
            <a:fillRect/>
          </a:stretch>
        </p:blipFill>
        <p:spPr>
          <a:xfrm>
            <a:off x="12767923" y="-20746"/>
            <a:ext cx="11338219" cy="13737745"/>
          </a:xfrm>
          <a:prstGeom prst="rect">
            <a:avLst/>
          </a:prstGeom>
          <a:ln w="12700">
            <a:miter lim="400000"/>
          </a:ln>
        </p:spPr>
      </p:pic>
      <p:sp>
        <p:nvSpPr>
          <p:cNvPr id="272" name="ZoneTexte 4"/>
          <p:cNvSpPr txBox="1"/>
          <p:nvPr/>
        </p:nvSpPr>
        <p:spPr>
          <a:xfrm>
            <a:off x="289891" y="334058"/>
            <a:ext cx="12480870" cy="2109305"/>
          </a:xfrm>
          <a:prstGeom prst="rect">
            <a:avLst/>
          </a:prstGeom>
          <a:solidFill>
            <a:srgbClr val="E6D8B0"/>
          </a:solidFill>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62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DOUZIÈME (XII) STATION</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Jésus meurt sur La Croix</a:t>
            </a:r>
          </a:p>
        </p:txBody>
      </p:sp>
      <p:sp>
        <p:nvSpPr>
          <p:cNvPr id="273" name="ZoneTexte 5"/>
          <p:cNvSpPr txBox="1"/>
          <p:nvPr/>
        </p:nvSpPr>
        <p:spPr>
          <a:xfrm>
            <a:off x="501631" y="2746866"/>
            <a:ext cx="11693475" cy="3595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algn="l" defTabSz="2475659">
              <a:defRPr b="0" sz="5800">
                <a:latin typeface="Calibri"/>
                <a:ea typeface="Calibri"/>
                <a:cs typeface="Calibri"/>
                <a:sym typeface="Calibri"/>
              </a:defRPr>
            </a:pPr>
            <a:r>
              <a:t>V</a:t>
            </a:r>
            <a:r>
              <a:rPr sz="5400"/>
              <a:t>. Nous vous adorons, ô Christ, et nous vous bénissons.</a:t>
            </a:r>
            <a:endParaRPr sz="5400"/>
          </a:p>
          <a:p>
            <a:pPr algn="l" defTabSz="2475659">
              <a:defRPr b="0" i="1" sz="54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R. Parce que vous avez racheté le monde par votre sainte Croix.</a:t>
            </a:r>
          </a:p>
        </p:txBody>
      </p:sp>
      <p:sp>
        <p:nvSpPr>
          <p:cNvPr id="274" name="ZoneTexte 7"/>
          <p:cNvSpPr txBox="1"/>
          <p:nvPr/>
        </p:nvSpPr>
        <p:spPr>
          <a:xfrm>
            <a:off x="10786252" y="12886426"/>
            <a:ext cx="2220438" cy="928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lvl1pPr algn="l" defTabSz="2475659">
              <a:defRPr b="0" i="1" sz="4800">
                <a:solidFill>
                  <a:srgbClr val="262626"/>
                </a:solidFill>
                <a:latin typeface="Calibri"/>
                <a:ea typeface="Calibri"/>
                <a:cs typeface="Calibri"/>
                <a:sym typeface="Calibri"/>
              </a:defRPr>
            </a:lvl1pPr>
          </a:lstStyle>
          <a:p>
            <a:pPr/>
            <a:r>
              <a:t>Suite…</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6" name="ZoneTexte 4"/>
          <p:cNvSpPr txBox="1"/>
          <p:nvPr/>
        </p:nvSpPr>
        <p:spPr>
          <a:xfrm>
            <a:off x="289891" y="1437626"/>
            <a:ext cx="23810430" cy="2109306"/>
          </a:xfrm>
          <a:prstGeom prst="rect">
            <a:avLst/>
          </a:prstGeom>
          <a:solidFill>
            <a:srgbClr val="E6D8B0"/>
          </a:solidFill>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62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DOUZIÈME (XII) STATION</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Jésus meurt sur La Croix</a:t>
            </a:r>
          </a:p>
        </p:txBody>
      </p:sp>
      <p:sp>
        <p:nvSpPr>
          <p:cNvPr id="277" name="ZoneTexte 5"/>
          <p:cNvSpPr txBox="1"/>
          <p:nvPr/>
        </p:nvSpPr>
        <p:spPr>
          <a:xfrm>
            <a:off x="563473" y="4529815"/>
            <a:ext cx="23035012" cy="43699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solidFill>
                  <a:srgbClr val="262626"/>
                </a:solidFill>
                <a:latin typeface="Calibri"/>
                <a:ea typeface="Calibri"/>
                <a:cs typeface="Calibri"/>
                <a:sym typeface="Calibri"/>
              </a:defRPr>
            </a:pPr>
            <a:r>
              <a:t>Les cieux se voilent, les rochers se fendent…Serais-je donc seul à</a:t>
            </a:r>
          </a:p>
          <a:p>
            <a:pPr defTabSz="2475659">
              <a:defRPr b="0" sz="5400">
                <a:solidFill>
                  <a:srgbClr val="262626"/>
                </a:solidFill>
                <a:latin typeface="Calibri"/>
                <a:ea typeface="Calibri"/>
                <a:cs typeface="Calibri"/>
                <a:sym typeface="Calibri"/>
              </a:defRPr>
            </a:pPr>
            <a:r>
              <a:t>demeurer insensible à ce spectacle si attendrissant?</a:t>
            </a:r>
          </a:p>
          <a:p>
            <a:pPr defTabSz="2475659">
              <a:defRPr b="0" sz="5400">
                <a:solidFill>
                  <a:srgbClr val="262626"/>
                </a:solidFill>
                <a:latin typeface="Calibri"/>
                <a:ea typeface="Calibri"/>
                <a:cs typeface="Calibri"/>
                <a:sym typeface="Calibri"/>
              </a:defRPr>
            </a:pPr>
            <a:r>
              <a:t>Ô Jésus! Qui avez pardonné au larron pénitent, je pleure à vos pieds,</a:t>
            </a:r>
          </a:p>
          <a:p>
            <a:pPr defTabSz="2475659">
              <a:defRPr b="0" sz="5400">
                <a:solidFill>
                  <a:srgbClr val="262626"/>
                </a:solidFill>
                <a:latin typeface="Calibri"/>
                <a:ea typeface="Calibri"/>
                <a:cs typeface="Calibri"/>
                <a:sym typeface="Calibri"/>
              </a:defRPr>
            </a:pPr>
            <a:r>
              <a:t>pardonnez-moi, … et qu’à l’heure de la mort, je vous entende me dire : </a:t>
            </a:r>
            <a:r>
              <a:rPr i="1">
                <a:solidFill>
                  <a:srgbClr val="C00000"/>
                </a:solidFill>
                <a:effectLst>
                  <a:outerShdw sx="100000" sy="100000" kx="0" ky="0" algn="b" rotWithShape="0" blurRad="38100" dist="38100" dir="2700000">
                    <a:srgbClr val="000000">
                      <a:alpha val="43137"/>
                    </a:srgbClr>
                  </a:outerShdw>
                </a:effectLst>
              </a:rPr>
              <a:t>Aujourd’hui tu seras avec Moi dans le Paradis!</a:t>
            </a:r>
          </a:p>
        </p:txBody>
      </p:sp>
      <p:sp>
        <p:nvSpPr>
          <p:cNvPr id="278" name="ZoneTexte 8"/>
          <p:cNvSpPr txBox="1"/>
          <p:nvPr/>
        </p:nvSpPr>
        <p:spPr>
          <a:xfrm>
            <a:off x="563473" y="10192515"/>
            <a:ext cx="23399360" cy="3214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algn="l" defTabSz="2475659">
              <a:defRPr b="0" sz="5400">
                <a:latin typeface="Calibri"/>
                <a:ea typeface="Calibri"/>
                <a:cs typeface="Calibri"/>
                <a:sym typeface="Calibri"/>
              </a:defRPr>
            </a:pPr>
            <a:r>
              <a:t>V. Ayez pitié de nous, Seigneur. </a:t>
            </a:r>
            <a:r>
              <a:rPr i="1">
                <a:solidFill>
                  <a:srgbClr val="C00000"/>
                </a:solidFill>
                <a:effectLst>
                  <a:outerShdw sx="100000" sy="100000" kx="0" ky="0" algn="b" rotWithShape="0" blurRad="38100" dist="38100" dir="2700000">
                    <a:srgbClr val="000000">
                      <a:alpha val="43137"/>
                    </a:srgbClr>
                  </a:outerShdw>
                </a:effectLst>
              </a:rPr>
              <a:t>R. Ayez pitié de nous.</a:t>
            </a:r>
            <a:endParaRPr i="1">
              <a:solidFill>
                <a:srgbClr val="C00000"/>
              </a:solidFill>
              <a:effectLst>
                <a:outerShdw sx="100000" sy="100000" kx="0" ky="0" algn="b" rotWithShape="0" blurRad="38100" dist="38100" dir="2700000">
                  <a:srgbClr val="000000">
                    <a:alpha val="43137"/>
                  </a:srgbClr>
                </a:outerShdw>
              </a:effectLst>
            </a:endParaRPr>
          </a:p>
          <a:p>
            <a:pPr algn="l" defTabSz="2475659">
              <a:defRPr b="0" sz="3400">
                <a:latin typeface="Calibri"/>
                <a:ea typeface="Calibri"/>
                <a:cs typeface="Calibri"/>
                <a:sym typeface="Calibri"/>
              </a:defRPr>
            </a:pPr>
          </a:p>
          <a:p>
            <a:pPr algn="l" defTabSz="2475659">
              <a:defRPr b="0" sz="5400">
                <a:latin typeface="Calibri"/>
                <a:ea typeface="Calibri"/>
                <a:cs typeface="Calibri"/>
                <a:sym typeface="Calibri"/>
              </a:defRPr>
            </a:pPr>
            <a:r>
              <a:t>V. Que, par la miséricorde de Dieu, les âmes des fidèles défunts reposent en paix. </a:t>
            </a:r>
            <a:r>
              <a:rPr i="1">
                <a:solidFill>
                  <a:srgbClr val="C00000"/>
                </a:solidFill>
                <a:effectLst>
                  <a:outerShdw sx="100000" sy="100000" kx="0" ky="0" algn="b" rotWithShape="0" blurRad="38100" dist="38100" dir="2700000">
                    <a:srgbClr val="000000">
                      <a:alpha val="43137"/>
                    </a:srgbClr>
                  </a:outerShdw>
                </a:effectLst>
              </a:rPr>
              <a:t>R. Par la miséricorde de Dieu. Amen</a:t>
            </a:r>
          </a:p>
        </p:txBody>
      </p:sp>
      <p:pic>
        <p:nvPicPr>
          <p:cNvPr id="279" name="Image 2" descr="Image 2"/>
          <p:cNvPicPr>
            <a:picLocks noChangeAspect="1"/>
          </p:cNvPicPr>
          <p:nvPr/>
        </p:nvPicPr>
        <p:blipFill>
          <a:blip r:embed="rId2">
            <a:extLst/>
          </a:blip>
          <a:stretch>
            <a:fillRect/>
          </a:stretch>
        </p:blipFill>
        <p:spPr>
          <a:xfrm>
            <a:off x="19239366" y="-22495"/>
            <a:ext cx="3843275" cy="4652385"/>
          </a:xfrm>
          <a:prstGeom prst="rect">
            <a:avLst/>
          </a:prstGeom>
          <a:ln w="12700">
            <a:miter lim="400000"/>
          </a:ln>
        </p:spPr>
      </p:pic>
      <p:sp>
        <p:nvSpPr>
          <p:cNvPr id="280" name="ZoneTexte 7"/>
          <p:cNvSpPr txBox="1"/>
          <p:nvPr/>
        </p:nvSpPr>
        <p:spPr>
          <a:xfrm>
            <a:off x="563473" y="9037565"/>
            <a:ext cx="23035012" cy="10171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latin typeface="Calibri"/>
                <a:ea typeface="Calibri"/>
                <a:cs typeface="Calibri"/>
                <a:sym typeface="Calibri"/>
              </a:defRPr>
            </a:pPr>
            <a:r>
              <a:t>- </a:t>
            </a:r>
            <a:r>
              <a:rPr>
                <a:effectLst>
                  <a:outerShdw sx="100000" sy="100000" kx="0" ky="0" algn="b" rotWithShape="0" blurRad="38100" dist="38100" dir="2700000">
                    <a:srgbClr val="000000">
                      <a:alpha val="43137"/>
                    </a:srgbClr>
                  </a:outerShdw>
                </a:effectLst>
              </a:rPr>
              <a:t>Notre Père </a:t>
            </a:r>
            <a:r>
              <a:t>-  </a:t>
            </a:r>
            <a:r>
              <a:rPr>
                <a:effectLst>
                  <a:outerShdw sx="100000" sy="100000" kx="0" ky="0" algn="b" rotWithShape="0" blurRad="38100" dist="38100" dir="2700000">
                    <a:srgbClr val="000000">
                      <a:alpha val="43137"/>
                    </a:srgbClr>
                  </a:outerShdw>
                </a:effectLst>
              </a:rPr>
              <a:t>Je Vous salue, Marie </a:t>
            </a:r>
            <a:r>
              <a:t>-     </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2" name="ZoneTexte 8"/>
          <p:cNvSpPr txBox="1"/>
          <p:nvPr/>
        </p:nvSpPr>
        <p:spPr>
          <a:xfrm>
            <a:off x="280971" y="7295106"/>
            <a:ext cx="12408244" cy="52081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solidFill>
                  <a:srgbClr val="262626"/>
                </a:solidFill>
                <a:latin typeface="Calibri"/>
                <a:ea typeface="Calibri"/>
                <a:cs typeface="Calibri"/>
                <a:sym typeface="Calibri"/>
              </a:defRPr>
            </a:pPr>
            <a:r>
              <a:t>Marie reçoit son divin Fils entre Ses bras ;</a:t>
            </a:r>
          </a:p>
          <a:p>
            <a:pPr defTabSz="2475659">
              <a:defRPr b="0" sz="5400">
                <a:solidFill>
                  <a:srgbClr val="262626"/>
                </a:solidFill>
                <a:latin typeface="Calibri"/>
                <a:ea typeface="Calibri"/>
                <a:cs typeface="Calibri"/>
                <a:sym typeface="Calibri"/>
              </a:defRPr>
            </a:pPr>
            <a:r>
              <a:t>Elle le baigne de Ses larmes;</a:t>
            </a:r>
          </a:p>
          <a:p>
            <a:pPr defTabSz="2475659">
              <a:defRPr b="0" sz="5400">
                <a:solidFill>
                  <a:srgbClr val="262626"/>
                </a:solidFill>
                <a:latin typeface="Calibri"/>
                <a:ea typeface="Calibri"/>
                <a:cs typeface="Calibri"/>
                <a:sym typeface="Calibri"/>
              </a:defRPr>
            </a:pPr>
            <a:r>
              <a:t>Elle contemple Son visage sanglant</a:t>
            </a:r>
          </a:p>
          <a:p>
            <a:pPr defTabSz="2475659">
              <a:defRPr b="0" sz="5400">
                <a:solidFill>
                  <a:srgbClr val="262626"/>
                </a:solidFill>
                <a:latin typeface="Calibri"/>
                <a:ea typeface="Calibri"/>
                <a:cs typeface="Calibri"/>
                <a:sym typeface="Calibri"/>
              </a:defRPr>
            </a:pPr>
            <a:r>
              <a:t>et défiguré, Son côté ouvert,</a:t>
            </a:r>
          </a:p>
          <a:p>
            <a:pPr defTabSz="2475659">
              <a:defRPr b="0" sz="5400">
                <a:solidFill>
                  <a:srgbClr val="262626"/>
                </a:solidFill>
                <a:latin typeface="Calibri"/>
                <a:ea typeface="Calibri"/>
                <a:cs typeface="Calibri"/>
                <a:sym typeface="Calibri"/>
              </a:defRPr>
            </a:pPr>
            <a:r>
              <a:t>Ses mains et Ses pieds percés…</a:t>
            </a:r>
          </a:p>
          <a:p>
            <a:pPr defTabSz="2475659">
              <a:defRPr b="0" sz="5400">
                <a:solidFill>
                  <a:srgbClr val="262626"/>
                </a:solidFill>
                <a:latin typeface="Calibri"/>
                <a:ea typeface="Calibri"/>
                <a:cs typeface="Calibri"/>
                <a:sym typeface="Calibri"/>
              </a:defRPr>
            </a:pPr>
            <a:r>
              <a:t>Quel spectacle, et quel martyre!</a:t>
            </a:r>
          </a:p>
        </p:txBody>
      </p:sp>
      <p:pic>
        <p:nvPicPr>
          <p:cNvPr id="283" name="Image 3" descr="Image 3"/>
          <p:cNvPicPr>
            <a:picLocks noChangeAspect="1"/>
          </p:cNvPicPr>
          <p:nvPr/>
        </p:nvPicPr>
        <p:blipFill>
          <a:blip r:embed="rId2">
            <a:extLst/>
          </a:blip>
          <a:stretch>
            <a:fillRect/>
          </a:stretch>
        </p:blipFill>
        <p:spPr>
          <a:xfrm>
            <a:off x="12789216" y="-33025"/>
            <a:ext cx="11338219" cy="13737745"/>
          </a:xfrm>
          <a:prstGeom prst="rect">
            <a:avLst/>
          </a:prstGeom>
          <a:ln w="12700">
            <a:miter lim="400000"/>
          </a:ln>
        </p:spPr>
      </p:pic>
      <p:sp>
        <p:nvSpPr>
          <p:cNvPr id="284" name="ZoneTexte 4"/>
          <p:cNvSpPr txBox="1"/>
          <p:nvPr/>
        </p:nvSpPr>
        <p:spPr>
          <a:xfrm>
            <a:off x="289891" y="334058"/>
            <a:ext cx="12480870" cy="3074505"/>
          </a:xfrm>
          <a:prstGeom prst="rect">
            <a:avLst/>
          </a:prstGeom>
          <a:solidFill>
            <a:srgbClr val="E6D8B0"/>
          </a:solidFill>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62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TREIZIÈME (XIII) STATION</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Le corps de Jésus est</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Remis à Sa Mère</a:t>
            </a:r>
          </a:p>
        </p:txBody>
      </p:sp>
      <p:sp>
        <p:nvSpPr>
          <p:cNvPr id="285" name="ZoneTexte 5"/>
          <p:cNvSpPr txBox="1"/>
          <p:nvPr/>
        </p:nvSpPr>
        <p:spPr>
          <a:xfrm>
            <a:off x="501631" y="3487625"/>
            <a:ext cx="11693475" cy="3595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algn="l" defTabSz="2475659">
              <a:defRPr b="0" sz="5800">
                <a:latin typeface="Calibri"/>
                <a:ea typeface="Calibri"/>
                <a:cs typeface="Calibri"/>
                <a:sym typeface="Calibri"/>
              </a:defRPr>
            </a:pPr>
            <a:r>
              <a:t>V</a:t>
            </a:r>
            <a:r>
              <a:rPr sz="5400"/>
              <a:t>. Nous vous adorons, ô Christ, et nous vous bénissons.</a:t>
            </a:r>
            <a:endParaRPr sz="5400"/>
          </a:p>
          <a:p>
            <a:pPr algn="l" defTabSz="2475659">
              <a:defRPr b="0" i="1" sz="54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R. Parce que vous avez racheté le monde par votre sainte Croix.</a:t>
            </a:r>
          </a:p>
        </p:txBody>
      </p:sp>
      <p:sp>
        <p:nvSpPr>
          <p:cNvPr id="286" name="ZoneTexte 7"/>
          <p:cNvSpPr txBox="1"/>
          <p:nvPr/>
        </p:nvSpPr>
        <p:spPr>
          <a:xfrm>
            <a:off x="10468778" y="12533998"/>
            <a:ext cx="2220438" cy="928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lvl1pPr algn="l" defTabSz="2475659">
              <a:defRPr b="0" i="1" sz="4800">
                <a:solidFill>
                  <a:srgbClr val="262626"/>
                </a:solidFill>
                <a:latin typeface="Calibri"/>
                <a:ea typeface="Calibri"/>
                <a:cs typeface="Calibri"/>
                <a:sym typeface="Calibri"/>
              </a:defRPr>
            </a:lvl1pPr>
          </a:lstStyle>
          <a:p>
            <a:pPr/>
            <a:r>
              <a:t>Suite…</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8" name="ZoneTexte 4"/>
          <p:cNvSpPr txBox="1"/>
          <p:nvPr/>
        </p:nvSpPr>
        <p:spPr>
          <a:xfrm>
            <a:off x="289891" y="1437626"/>
            <a:ext cx="23810430" cy="2109306"/>
          </a:xfrm>
          <a:prstGeom prst="rect">
            <a:avLst/>
          </a:prstGeom>
          <a:solidFill>
            <a:srgbClr val="E6D8B0"/>
          </a:solidFill>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62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TREIZIÈME (XIII) STATION</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Le corps de Jésus est Remis à Sa Mère</a:t>
            </a:r>
          </a:p>
        </p:txBody>
      </p:sp>
      <p:sp>
        <p:nvSpPr>
          <p:cNvPr id="289" name="ZoneTexte 5"/>
          <p:cNvSpPr txBox="1"/>
          <p:nvPr/>
        </p:nvSpPr>
        <p:spPr>
          <a:xfrm>
            <a:off x="495425" y="4892720"/>
            <a:ext cx="23035013" cy="2693506"/>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solidFill>
                  <a:srgbClr val="262626"/>
                </a:solidFill>
                <a:latin typeface="Calibri"/>
                <a:ea typeface="Calibri"/>
                <a:cs typeface="Calibri"/>
                <a:sym typeface="Calibri"/>
              </a:defRPr>
            </a:pPr>
            <a:r>
              <a:t>Très Sainte Mère de Dieu, donnez-moi l’horreur du péché qui a ainsi défiguré Votre aimable fils, … à l’heure de la mort, recevez mon âme entre Vos bras,</a:t>
            </a:r>
          </a:p>
          <a:p>
            <a:pPr defTabSz="2475659">
              <a:defRPr b="0" sz="5400">
                <a:solidFill>
                  <a:srgbClr val="262626"/>
                </a:solidFill>
                <a:latin typeface="Calibri"/>
                <a:ea typeface="Calibri"/>
                <a:cs typeface="Calibri"/>
                <a:sym typeface="Calibri"/>
              </a:defRPr>
            </a:pPr>
            <a:r>
              <a:t>pour que je jouisse avec Vous du bonheur des Saints!</a:t>
            </a:r>
          </a:p>
        </p:txBody>
      </p:sp>
      <p:sp>
        <p:nvSpPr>
          <p:cNvPr id="290" name="ZoneTexte 8"/>
          <p:cNvSpPr txBox="1"/>
          <p:nvPr/>
        </p:nvSpPr>
        <p:spPr>
          <a:xfrm>
            <a:off x="495425" y="9532416"/>
            <a:ext cx="23399360" cy="3214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algn="l" defTabSz="2475659">
              <a:defRPr b="0" sz="5400">
                <a:latin typeface="Calibri"/>
                <a:ea typeface="Calibri"/>
                <a:cs typeface="Calibri"/>
                <a:sym typeface="Calibri"/>
              </a:defRPr>
            </a:pPr>
            <a:r>
              <a:t>V. Ayez pitié de nous, Seigneur. </a:t>
            </a:r>
            <a:r>
              <a:rPr i="1">
                <a:solidFill>
                  <a:srgbClr val="C00000"/>
                </a:solidFill>
                <a:effectLst>
                  <a:outerShdw sx="100000" sy="100000" kx="0" ky="0" algn="b" rotWithShape="0" blurRad="38100" dist="38100" dir="2700000">
                    <a:srgbClr val="000000">
                      <a:alpha val="43137"/>
                    </a:srgbClr>
                  </a:outerShdw>
                </a:effectLst>
              </a:rPr>
              <a:t>R. Ayez pitié de nous.</a:t>
            </a:r>
            <a:endParaRPr i="1">
              <a:solidFill>
                <a:srgbClr val="C00000"/>
              </a:solidFill>
              <a:effectLst>
                <a:outerShdw sx="100000" sy="100000" kx="0" ky="0" algn="b" rotWithShape="0" blurRad="38100" dist="38100" dir="2700000">
                  <a:srgbClr val="000000">
                    <a:alpha val="43137"/>
                  </a:srgbClr>
                </a:outerShdw>
              </a:effectLst>
            </a:endParaRPr>
          </a:p>
          <a:p>
            <a:pPr algn="l" defTabSz="2475659">
              <a:defRPr b="0" sz="3400">
                <a:latin typeface="Calibri"/>
                <a:ea typeface="Calibri"/>
                <a:cs typeface="Calibri"/>
                <a:sym typeface="Calibri"/>
              </a:defRPr>
            </a:pPr>
          </a:p>
          <a:p>
            <a:pPr algn="l" defTabSz="2475659">
              <a:defRPr b="0" sz="5400">
                <a:latin typeface="Calibri"/>
                <a:ea typeface="Calibri"/>
                <a:cs typeface="Calibri"/>
                <a:sym typeface="Calibri"/>
              </a:defRPr>
            </a:pPr>
            <a:r>
              <a:t>V. Que, par la miséricorde de Dieu, les âmes des fidèles défunts reposent en paix. </a:t>
            </a:r>
            <a:r>
              <a:rPr i="1">
                <a:solidFill>
                  <a:srgbClr val="C00000"/>
                </a:solidFill>
                <a:effectLst>
                  <a:outerShdw sx="100000" sy="100000" kx="0" ky="0" algn="b" rotWithShape="0" blurRad="38100" dist="38100" dir="2700000">
                    <a:srgbClr val="000000">
                      <a:alpha val="43137"/>
                    </a:srgbClr>
                  </a:outerShdw>
                </a:effectLst>
              </a:rPr>
              <a:t>R. Par la miséricorde de Dieu. Amen</a:t>
            </a:r>
          </a:p>
        </p:txBody>
      </p:sp>
      <p:pic>
        <p:nvPicPr>
          <p:cNvPr id="291" name="Image 1" descr="Image 1"/>
          <p:cNvPicPr>
            <a:picLocks noChangeAspect="1"/>
          </p:cNvPicPr>
          <p:nvPr/>
        </p:nvPicPr>
        <p:blipFill>
          <a:blip r:embed="rId2">
            <a:extLst/>
          </a:blip>
          <a:stretch>
            <a:fillRect/>
          </a:stretch>
        </p:blipFill>
        <p:spPr>
          <a:xfrm>
            <a:off x="19239366" y="-1"/>
            <a:ext cx="3843276" cy="4654422"/>
          </a:xfrm>
          <a:prstGeom prst="rect">
            <a:avLst/>
          </a:prstGeom>
          <a:ln w="12700">
            <a:miter lim="400000"/>
          </a:ln>
        </p:spPr>
      </p:pic>
      <p:sp>
        <p:nvSpPr>
          <p:cNvPr id="292" name="ZoneTexte 7"/>
          <p:cNvSpPr txBox="1"/>
          <p:nvPr/>
        </p:nvSpPr>
        <p:spPr>
          <a:xfrm>
            <a:off x="677599" y="7995749"/>
            <a:ext cx="23035012" cy="10171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latin typeface="Calibri"/>
                <a:ea typeface="Calibri"/>
                <a:cs typeface="Calibri"/>
                <a:sym typeface="Calibri"/>
              </a:defRPr>
            </a:pPr>
            <a:r>
              <a:t>- </a:t>
            </a:r>
            <a:r>
              <a:rPr>
                <a:effectLst>
                  <a:outerShdw sx="100000" sy="100000" kx="0" ky="0" algn="b" rotWithShape="0" blurRad="38100" dist="38100" dir="2700000">
                    <a:srgbClr val="000000">
                      <a:alpha val="43137"/>
                    </a:srgbClr>
                  </a:outerShdw>
                </a:effectLst>
              </a:rPr>
              <a:t>Notre Père </a:t>
            </a:r>
            <a:r>
              <a:t>-  </a:t>
            </a:r>
            <a:r>
              <a:rPr>
                <a:effectLst>
                  <a:outerShdw sx="100000" sy="100000" kx="0" ky="0" algn="b" rotWithShape="0" blurRad="38100" dist="38100" dir="2700000">
                    <a:srgbClr val="000000">
                      <a:alpha val="43137"/>
                    </a:srgbClr>
                  </a:outerShdw>
                </a:effectLst>
              </a:rPr>
              <a:t>Je Vous salue, Marie </a:t>
            </a:r>
            <a:r>
              <a:t>-     </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4" name="ZoneTexte 8"/>
          <p:cNvSpPr txBox="1"/>
          <p:nvPr/>
        </p:nvSpPr>
        <p:spPr>
          <a:xfrm>
            <a:off x="257178" y="7415540"/>
            <a:ext cx="12666247" cy="50811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4800">
                <a:solidFill>
                  <a:srgbClr val="262626"/>
                </a:solidFill>
                <a:latin typeface="Calibri"/>
                <a:ea typeface="Calibri"/>
                <a:cs typeface="Calibri"/>
                <a:sym typeface="Calibri"/>
              </a:defRPr>
            </a:pPr>
            <a:r>
              <a:t>Le corps de Jésus est embaumé, enveloppé dans un linceul blanc et mis dans un sépulcre neuf…</a:t>
            </a:r>
          </a:p>
          <a:p>
            <a:pPr defTabSz="2475659">
              <a:defRPr b="0" sz="2600">
                <a:solidFill>
                  <a:srgbClr val="262626"/>
                </a:solidFill>
                <a:latin typeface="Calibri"/>
                <a:ea typeface="Calibri"/>
                <a:cs typeface="Calibri"/>
                <a:sym typeface="Calibri"/>
              </a:defRPr>
            </a:pPr>
          </a:p>
          <a:p>
            <a:pPr defTabSz="2475659">
              <a:defRPr b="0" sz="4800">
                <a:solidFill>
                  <a:srgbClr val="262626"/>
                </a:solidFill>
                <a:latin typeface="Calibri"/>
                <a:ea typeface="Calibri"/>
                <a:cs typeface="Calibri"/>
                <a:sym typeface="Calibri"/>
              </a:defRPr>
            </a:pPr>
            <a:r>
              <a:t>Ô Jésus! Dont le Corps sacré vient dans mon cœur par la Sainte Communion, donnez-moi</a:t>
            </a:r>
          </a:p>
          <a:p>
            <a:pPr defTabSz="2475659">
              <a:defRPr b="0" sz="4800">
                <a:solidFill>
                  <a:srgbClr val="262626"/>
                </a:solidFill>
                <a:latin typeface="Calibri"/>
                <a:ea typeface="Calibri"/>
                <a:cs typeface="Calibri"/>
                <a:sym typeface="Calibri"/>
              </a:defRPr>
            </a:pPr>
            <a:r>
              <a:t>un cœur sans tache, un cœur nouveau,</a:t>
            </a:r>
          </a:p>
          <a:p>
            <a:pPr defTabSz="2475659">
              <a:defRPr b="0" sz="4800">
                <a:solidFill>
                  <a:srgbClr val="262626"/>
                </a:solidFill>
                <a:latin typeface="Calibri"/>
                <a:ea typeface="Calibri"/>
                <a:cs typeface="Calibri"/>
                <a:sym typeface="Calibri"/>
              </a:defRPr>
            </a:pPr>
            <a:r>
              <a:t>un cœur orné de toutes les vertus…</a:t>
            </a:r>
          </a:p>
        </p:txBody>
      </p:sp>
      <p:pic>
        <p:nvPicPr>
          <p:cNvPr id="295" name="Image 2" descr="Image 2"/>
          <p:cNvPicPr>
            <a:picLocks noChangeAspect="1"/>
          </p:cNvPicPr>
          <p:nvPr/>
        </p:nvPicPr>
        <p:blipFill>
          <a:blip r:embed="rId2">
            <a:extLst/>
          </a:blip>
          <a:stretch>
            <a:fillRect/>
          </a:stretch>
        </p:blipFill>
        <p:spPr>
          <a:xfrm>
            <a:off x="12767923" y="-1"/>
            <a:ext cx="11338219" cy="13737745"/>
          </a:xfrm>
          <a:prstGeom prst="rect">
            <a:avLst/>
          </a:prstGeom>
          <a:ln w="12700">
            <a:miter lim="400000"/>
          </a:ln>
        </p:spPr>
      </p:pic>
      <p:sp>
        <p:nvSpPr>
          <p:cNvPr id="296" name="ZoneTexte 4"/>
          <p:cNvSpPr txBox="1"/>
          <p:nvPr/>
        </p:nvSpPr>
        <p:spPr>
          <a:xfrm>
            <a:off x="289891" y="334058"/>
            <a:ext cx="12480870" cy="3074505"/>
          </a:xfrm>
          <a:prstGeom prst="rect">
            <a:avLst/>
          </a:prstGeom>
          <a:solidFill>
            <a:srgbClr val="E6D8B0"/>
          </a:solidFill>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62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QUATORZIÈME (XIV) STATION</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Le corps de Jésus est</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mis au tombeau</a:t>
            </a:r>
          </a:p>
        </p:txBody>
      </p:sp>
      <p:sp>
        <p:nvSpPr>
          <p:cNvPr id="297" name="ZoneTexte 5"/>
          <p:cNvSpPr txBox="1"/>
          <p:nvPr/>
        </p:nvSpPr>
        <p:spPr>
          <a:xfrm>
            <a:off x="501631" y="3487625"/>
            <a:ext cx="11693475" cy="3595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algn="l" defTabSz="2475659">
              <a:defRPr b="0" sz="5800">
                <a:latin typeface="Calibri"/>
                <a:ea typeface="Calibri"/>
                <a:cs typeface="Calibri"/>
                <a:sym typeface="Calibri"/>
              </a:defRPr>
            </a:pPr>
            <a:r>
              <a:t>V</a:t>
            </a:r>
            <a:r>
              <a:rPr sz="5400"/>
              <a:t>. Nous vous adorons, ô Christ, et nous vous bénissons.</a:t>
            </a:r>
            <a:endParaRPr sz="5400"/>
          </a:p>
          <a:p>
            <a:pPr algn="l" defTabSz="2475659">
              <a:defRPr b="0" i="1" sz="54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R. Parce que vous avez racheté le monde par votre sainte Croix.</a:t>
            </a:r>
          </a:p>
        </p:txBody>
      </p:sp>
      <p:sp>
        <p:nvSpPr>
          <p:cNvPr id="298" name="ZoneTexte 7"/>
          <p:cNvSpPr txBox="1"/>
          <p:nvPr/>
        </p:nvSpPr>
        <p:spPr>
          <a:xfrm>
            <a:off x="10468778" y="12533998"/>
            <a:ext cx="2220438" cy="928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lvl1pPr algn="l" defTabSz="2475659">
              <a:defRPr b="0" i="1" sz="4800">
                <a:solidFill>
                  <a:srgbClr val="262626"/>
                </a:solidFill>
                <a:latin typeface="Calibri"/>
                <a:ea typeface="Calibri"/>
                <a:cs typeface="Calibri"/>
                <a:sym typeface="Calibri"/>
              </a:defRPr>
            </a:lvl1pPr>
          </a:lstStyle>
          <a:p>
            <a:pPr/>
            <a:r>
              <a:t>Suite…</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0" name="ZoneTexte 4"/>
          <p:cNvSpPr txBox="1"/>
          <p:nvPr/>
        </p:nvSpPr>
        <p:spPr>
          <a:xfrm>
            <a:off x="289891" y="1437626"/>
            <a:ext cx="23810430" cy="2109306"/>
          </a:xfrm>
          <a:prstGeom prst="rect">
            <a:avLst/>
          </a:prstGeom>
          <a:solidFill>
            <a:srgbClr val="E6D8B0"/>
          </a:solidFill>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6200">
                <a:solidFill>
                  <a:srgbClr val="262626"/>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QUATORZIÈME (XIV) STATION</a:t>
            </a:r>
          </a:p>
          <a:p>
            <a:pPr defTabSz="2475659">
              <a:defRPr b="0" sz="6200">
                <a:solidFill>
                  <a:srgbClr val="C00000"/>
                </a:solidFill>
                <a:effectLst>
                  <a:outerShdw sx="100000" sy="100000" kx="0" ky="0" algn="b" rotWithShape="0" blurRad="38100" dist="38100" dir="2700000">
                    <a:srgbClr val="000000">
                      <a:alpha val="43137"/>
                    </a:srgbClr>
                  </a:outerShdw>
                </a:effectLst>
                <a:latin typeface="Calibri"/>
                <a:ea typeface="Calibri"/>
                <a:cs typeface="Calibri"/>
                <a:sym typeface="Calibri"/>
              </a:defRPr>
            </a:pPr>
            <a:r>
              <a:t>Le corps de Jésus est mis au tombeau</a:t>
            </a:r>
          </a:p>
        </p:txBody>
      </p:sp>
      <p:sp>
        <p:nvSpPr>
          <p:cNvPr id="301" name="ZoneTexte 5"/>
          <p:cNvSpPr txBox="1"/>
          <p:nvPr/>
        </p:nvSpPr>
        <p:spPr>
          <a:xfrm>
            <a:off x="495425" y="4892720"/>
            <a:ext cx="23035013" cy="2693506"/>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solidFill>
                  <a:srgbClr val="262626"/>
                </a:solidFill>
                <a:latin typeface="Calibri"/>
                <a:ea typeface="Calibri"/>
                <a:cs typeface="Calibri"/>
                <a:sym typeface="Calibri"/>
              </a:defRPr>
            </a:pPr>
            <a:r>
              <a:t>Soyez, Ô Jésus! Mon Salut et ma joie pendant ma vie, mon espérance dans</a:t>
            </a:r>
          </a:p>
          <a:p>
            <a:pPr defTabSz="2475659">
              <a:defRPr b="0" sz="5400">
                <a:solidFill>
                  <a:srgbClr val="262626"/>
                </a:solidFill>
                <a:latin typeface="Calibri"/>
                <a:ea typeface="Calibri"/>
                <a:cs typeface="Calibri"/>
                <a:sym typeface="Calibri"/>
              </a:defRPr>
            </a:pPr>
            <a:r>
              <a:t>la mort, ma béatitude dans l’éternité, … et que Votre Corps divin garde</a:t>
            </a:r>
          </a:p>
          <a:p>
            <a:pPr defTabSz="2475659">
              <a:defRPr b="0" sz="5400">
                <a:solidFill>
                  <a:srgbClr val="262626"/>
                </a:solidFill>
                <a:latin typeface="Calibri"/>
                <a:ea typeface="Calibri"/>
                <a:cs typeface="Calibri"/>
                <a:sym typeface="Calibri"/>
              </a:defRPr>
            </a:pPr>
            <a:r>
              <a:t>mon corps et mon âme pour la Vie Éternelle!</a:t>
            </a:r>
          </a:p>
        </p:txBody>
      </p:sp>
      <p:sp>
        <p:nvSpPr>
          <p:cNvPr id="302" name="ZoneTexte 7"/>
          <p:cNvSpPr txBox="1"/>
          <p:nvPr/>
        </p:nvSpPr>
        <p:spPr>
          <a:xfrm>
            <a:off x="677599" y="7995748"/>
            <a:ext cx="23035012" cy="1017106"/>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defTabSz="2475659">
              <a:defRPr b="0" sz="5400">
                <a:latin typeface="Calibri"/>
                <a:ea typeface="Calibri"/>
                <a:cs typeface="Calibri"/>
                <a:sym typeface="Calibri"/>
              </a:defRPr>
            </a:pPr>
            <a:r>
              <a:t>- </a:t>
            </a:r>
            <a:r>
              <a:rPr>
                <a:effectLst>
                  <a:outerShdw sx="100000" sy="100000" kx="0" ky="0" algn="b" rotWithShape="0" blurRad="38100" dist="38100" dir="2700000">
                    <a:srgbClr val="000000">
                      <a:alpha val="43137"/>
                    </a:srgbClr>
                  </a:outerShdw>
                </a:effectLst>
              </a:rPr>
              <a:t>Notre Père </a:t>
            </a:r>
            <a:r>
              <a:t>-  </a:t>
            </a:r>
            <a:r>
              <a:rPr>
                <a:effectLst>
                  <a:outerShdw sx="100000" sy="100000" kx="0" ky="0" algn="b" rotWithShape="0" blurRad="38100" dist="38100" dir="2700000">
                    <a:srgbClr val="000000">
                      <a:alpha val="43137"/>
                    </a:srgbClr>
                  </a:outerShdw>
                </a:effectLst>
              </a:rPr>
              <a:t>Je Vous salue, Marie </a:t>
            </a:r>
            <a:r>
              <a:t>-     </a:t>
            </a:r>
          </a:p>
        </p:txBody>
      </p:sp>
      <p:sp>
        <p:nvSpPr>
          <p:cNvPr id="303" name="ZoneTexte 8"/>
          <p:cNvSpPr txBox="1"/>
          <p:nvPr/>
        </p:nvSpPr>
        <p:spPr>
          <a:xfrm>
            <a:off x="495425" y="9532416"/>
            <a:ext cx="23399360" cy="3214205"/>
          </a:xfrm>
          <a:prstGeom prst="rect">
            <a:avLst/>
          </a:prstGeom>
          <a:ln w="12700">
            <a:miter lim="400000"/>
          </a:ln>
          <a:extLst>
            <a:ext uri="{C572A759-6A51-4108-AA02-DFA0A04FC94B}">
              <ma14:wrappingTextBoxFlag xmlns:ma14="http://schemas.microsoft.com/office/mac/drawingml/2011/main" val="1"/>
            </a:ext>
          </a:extLst>
        </p:spPr>
        <p:txBody>
          <a:bodyPr lIns="89452" tIns="89452" rIns="89452" bIns="89452">
            <a:spAutoFit/>
          </a:bodyPr>
          <a:lstStyle/>
          <a:p>
            <a:pPr algn="l" defTabSz="2475659">
              <a:defRPr b="0" sz="5400">
                <a:latin typeface="Calibri"/>
                <a:ea typeface="Calibri"/>
                <a:cs typeface="Calibri"/>
                <a:sym typeface="Calibri"/>
              </a:defRPr>
            </a:pPr>
            <a:r>
              <a:t>V. Ayez pitié de nous, Seigneur. </a:t>
            </a:r>
            <a:r>
              <a:rPr i="1">
                <a:solidFill>
                  <a:srgbClr val="C00000"/>
                </a:solidFill>
                <a:effectLst>
                  <a:outerShdw sx="100000" sy="100000" kx="0" ky="0" algn="b" rotWithShape="0" blurRad="38100" dist="38100" dir="2700000">
                    <a:srgbClr val="000000">
                      <a:alpha val="43137"/>
                    </a:srgbClr>
                  </a:outerShdw>
                </a:effectLst>
              </a:rPr>
              <a:t>R. Ayez pitié de nous.</a:t>
            </a:r>
            <a:endParaRPr i="1">
              <a:solidFill>
                <a:srgbClr val="C00000"/>
              </a:solidFill>
              <a:effectLst>
                <a:outerShdw sx="100000" sy="100000" kx="0" ky="0" algn="b" rotWithShape="0" blurRad="38100" dist="38100" dir="2700000">
                  <a:srgbClr val="000000">
                    <a:alpha val="43137"/>
                  </a:srgbClr>
                </a:outerShdw>
              </a:effectLst>
            </a:endParaRPr>
          </a:p>
          <a:p>
            <a:pPr algn="l" defTabSz="2475659">
              <a:defRPr b="0" sz="3400">
                <a:latin typeface="Calibri"/>
                <a:ea typeface="Calibri"/>
                <a:cs typeface="Calibri"/>
                <a:sym typeface="Calibri"/>
              </a:defRPr>
            </a:pPr>
          </a:p>
          <a:p>
            <a:pPr algn="l" defTabSz="2475659">
              <a:defRPr b="0" sz="5400">
                <a:latin typeface="Calibri"/>
                <a:ea typeface="Calibri"/>
                <a:cs typeface="Calibri"/>
                <a:sym typeface="Calibri"/>
              </a:defRPr>
            </a:pPr>
            <a:r>
              <a:t>V. Que, par la miséricorde de Dieu, les âmes des fidèles défunts reposent en paix. </a:t>
            </a:r>
            <a:r>
              <a:rPr i="1">
                <a:solidFill>
                  <a:srgbClr val="C00000"/>
                </a:solidFill>
                <a:effectLst>
                  <a:outerShdw sx="100000" sy="100000" kx="0" ky="0" algn="b" rotWithShape="0" blurRad="38100" dist="38100" dir="2700000">
                    <a:srgbClr val="000000">
                      <a:alpha val="43137"/>
                    </a:srgbClr>
                  </a:outerShdw>
                </a:effectLst>
              </a:rPr>
              <a:t>R. Par la miséricorde de Dieu. Amen</a:t>
            </a:r>
          </a:p>
        </p:txBody>
      </p:sp>
      <p:pic>
        <p:nvPicPr>
          <p:cNvPr id="304" name="Image 2" descr="Image 2"/>
          <p:cNvPicPr>
            <a:picLocks noChangeAspect="1"/>
          </p:cNvPicPr>
          <p:nvPr/>
        </p:nvPicPr>
        <p:blipFill>
          <a:blip r:embed="rId2">
            <a:extLst/>
          </a:blip>
          <a:stretch>
            <a:fillRect/>
          </a:stretch>
        </p:blipFill>
        <p:spPr>
          <a:xfrm>
            <a:off x="19239366" y="-1"/>
            <a:ext cx="3887232" cy="4709719"/>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F7E79"/>
            </a:gs>
            <a:gs pos="14879">
              <a:srgbClr val="FFA979"/>
            </a:gs>
            <a:gs pos="100000">
              <a:srgbClr val="FFD479"/>
            </a:gs>
          </a:gsLst>
          <a:lin ang="10727499" scaled="0"/>
        </a:gradFill>
      </p:bgPr>
    </p:bg>
    <p:spTree>
      <p:nvGrpSpPr>
        <p:cNvPr id="1" name=""/>
        <p:cNvGrpSpPr/>
        <p:nvPr/>
      </p:nvGrpSpPr>
      <p:grpSpPr>
        <a:xfrm>
          <a:off x="0" y="0"/>
          <a:ext cx="0" cy="0"/>
          <a:chOff x="0" y="0"/>
          <a:chExt cx="0" cy="0"/>
        </a:xfrm>
      </p:grpSpPr>
      <p:sp>
        <p:nvSpPr>
          <p:cNvPr id="306" name="ZoneTexte 5"/>
          <p:cNvSpPr txBox="1"/>
          <p:nvPr/>
        </p:nvSpPr>
        <p:spPr>
          <a:xfrm>
            <a:off x="11121858" y="3402791"/>
            <a:ext cx="12984188" cy="4880384"/>
          </a:xfrm>
          <a:prstGeom prst="rect">
            <a:avLst/>
          </a:prstGeom>
          <a:ln w="12700">
            <a:miter lim="400000"/>
          </a:ln>
          <a:extLst>
            <a:ext uri="{C572A759-6A51-4108-AA02-DFA0A04FC94B}">
              <ma14:wrappingTextBoxFlag xmlns:ma14="http://schemas.microsoft.com/office/mac/drawingml/2011/main" val="1"/>
            </a:ext>
          </a:extLst>
        </p:spPr>
        <p:txBody>
          <a:bodyPr lIns="107201" tIns="107201" rIns="107201" bIns="107201">
            <a:spAutoFit/>
          </a:bodyPr>
          <a:lstStyle/>
          <a:p>
            <a:pPr defTabSz="2475659">
              <a:lnSpc>
                <a:spcPct val="120000"/>
              </a:lnSpc>
              <a:defRPr sz="11600">
                <a:ln w="38100" cap="flat">
                  <a:solidFill>
                    <a:srgbClr val="FF7E79"/>
                  </a:solidFill>
                  <a:prstDash val="solid"/>
                  <a:miter lim="400000"/>
                </a:ln>
                <a:solidFill>
                  <a:srgbClr val="941100"/>
                </a:solidFill>
                <a:effectLst>
                  <a:outerShdw sx="100000" sy="100000" kx="0" ky="0" algn="b" rotWithShape="0" blurRad="12700" dist="63500" dir="18900000">
                    <a:srgbClr val="919191"/>
                  </a:outerShdw>
                </a:effectLst>
                <a:latin typeface="Cinzel Decorative Regular"/>
                <a:ea typeface="Cinzel Decorative Regular"/>
                <a:cs typeface="Cinzel Decorative Regular"/>
                <a:sym typeface="Cinzel Decorative Regular"/>
              </a:defRPr>
            </a:pPr>
            <a:r>
              <a:t>L</a:t>
            </a:r>
            <a:r>
              <a:rPr sz="9200"/>
              <a:t>e  </a:t>
            </a:r>
            <a:r>
              <a:t>C</a:t>
            </a:r>
            <a:r>
              <a:rPr sz="9200"/>
              <a:t>hemin</a:t>
            </a:r>
            <a:endParaRPr sz="9200"/>
          </a:p>
          <a:p>
            <a:pPr defTabSz="2475659">
              <a:lnSpc>
                <a:spcPct val="120000"/>
              </a:lnSpc>
              <a:defRPr sz="11600">
                <a:ln w="38100" cap="flat">
                  <a:solidFill>
                    <a:srgbClr val="FF7E79"/>
                  </a:solidFill>
                  <a:prstDash val="solid"/>
                  <a:miter lim="400000"/>
                </a:ln>
                <a:solidFill>
                  <a:srgbClr val="941100"/>
                </a:solidFill>
                <a:effectLst>
                  <a:outerShdw sx="100000" sy="100000" kx="0" ky="0" algn="b" rotWithShape="0" blurRad="12700" dist="63500" dir="18900000">
                    <a:srgbClr val="919191"/>
                  </a:outerShdw>
                </a:effectLst>
                <a:latin typeface="Cinzel Decorative Regular"/>
                <a:ea typeface="Cinzel Decorative Regular"/>
                <a:cs typeface="Cinzel Decorative Regular"/>
                <a:sym typeface="Cinzel Decorative Regular"/>
              </a:defRPr>
            </a:pPr>
            <a:r>
              <a:t>d</a:t>
            </a:r>
            <a:r>
              <a:rPr sz="9200"/>
              <a:t>e </a:t>
            </a:r>
            <a:r>
              <a:t>C</a:t>
            </a:r>
            <a:r>
              <a:rPr sz="9200"/>
              <a:t>roix</a:t>
            </a:r>
          </a:p>
        </p:txBody>
      </p:sp>
      <p:pic>
        <p:nvPicPr>
          <p:cNvPr id="307" name="Image 2" descr="Image 2"/>
          <p:cNvPicPr>
            <a:picLocks noChangeAspect="1"/>
          </p:cNvPicPr>
          <p:nvPr/>
        </p:nvPicPr>
        <p:blipFill>
          <a:blip r:embed="rId2">
            <a:extLst/>
          </a:blip>
          <a:srcRect l="4053" t="2769" r="3999" b="2299"/>
          <a:stretch>
            <a:fillRect/>
          </a:stretch>
        </p:blipFill>
        <p:spPr>
          <a:xfrm>
            <a:off x="463376" y="180008"/>
            <a:ext cx="10425153" cy="13041415"/>
          </a:xfrm>
          <a:custGeom>
            <a:avLst/>
            <a:gdLst/>
            <a:ahLst/>
            <a:cxnLst>
              <a:cxn ang="0">
                <a:pos x="wd2" y="hd2"/>
              </a:cxn>
              <a:cxn ang="5400000">
                <a:pos x="wd2" y="hd2"/>
              </a:cxn>
              <a:cxn ang="10800000">
                <a:pos x="wd2" y="hd2"/>
              </a:cxn>
              <a:cxn ang="16200000">
                <a:pos x="wd2" y="hd2"/>
              </a:cxn>
            </a:cxnLst>
            <a:rect l="0" t="0" r="r" b="b"/>
            <a:pathLst>
              <a:path w="21599" h="21599" fill="norm" stroke="1" extrusionOk="0">
                <a:moveTo>
                  <a:pt x="11661" y="0"/>
                </a:moveTo>
                <a:cubicBezTo>
                  <a:pt x="3676" y="-1"/>
                  <a:pt x="979" y="2"/>
                  <a:pt x="367" y="15"/>
                </a:cubicBezTo>
                <a:cubicBezTo>
                  <a:pt x="136" y="20"/>
                  <a:pt x="76" y="37"/>
                  <a:pt x="43" y="105"/>
                </a:cubicBezTo>
                <a:cubicBezTo>
                  <a:pt x="21" y="151"/>
                  <a:pt x="1" y="4981"/>
                  <a:pt x="0" y="10837"/>
                </a:cubicBezTo>
                <a:cubicBezTo>
                  <a:pt x="-1" y="19109"/>
                  <a:pt x="13" y="21493"/>
                  <a:pt x="62" y="21525"/>
                </a:cubicBezTo>
                <a:cubicBezTo>
                  <a:pt x="102" y="21550"/>
                  <a:pt x="2424" y="21566"/>
                  <a:pt x="6371" y="21567"/>
                </a:cubicBezTo>
                <a:cubicBezTo>
                  <a:pt x="9806" y="21568"/>
                  <a:pt x="12629" y="21579"/>
                  <a:pt x="12643" y="21590"/>
                </a:cubicBezTo>
                <a:cubicBezTo>
                  <a:pt x="12650" y="21596"/>
                  <a:pt x="12664" y="21599"/>
                  <a:pt x="12681" y="21599"/>
                </a:cubicBezTo>
                <a:cubicBezTo>
                  <a:pt x="12698" y="21599"/>
                  <a:pt x="12718" y="21597"/>
                  <a:pt x="12736" y="21591"/>
                </a:cubicBezTo>
                <a:cubicBezTo>
                  <a:pt x="12772" y="21580"/>
                  <a:pt x="14750" y="21567"/>
                  <a:pt x="17132" y="21563"/>
                </a:cubicBezTo>
                <a:cubicBezTo>
                  <a:pt x="19513" y="21558"/>
                  <a:pt x="21491" y="21539"/>
                  <a:pt x="21527" y="21520"/>
                </a:cubicBezTo>
                <a:cubicBezTo>
                  <a:pt x="21575" y="21495"/>
                  <a:pt x="21599" y="16141"/>
                  <a:pt x="21599" y="10788"/>
                </a:cubicBezTo>
                <a:cubicBezTo>
                  <a:pt x="21599" y="5434"/>
                  <a:pt x="21575" y="80"/>
                  <a:pt x="21527" y="55"/>
                </a:cubicBezTo>
                <a:cubicBezTo>
                  <a:pt x="21468" y="25"/>
                  <a:pt x="17176" y="1"/>
                  <a:pt x="11661" y="0"/>
                </a:cubicBezTo>
                <a:close/>
              </a:path>
            </a:pathLst>
          </a:custGeom>
          <a:ln w="12700">
            <a:miter lim="400000"/>
          </a:ln>
        </p:spPr>
      </p:pic>
    </p:spTree>
  </p:cSld>
  <p:clrMapOvr>
    <a:masterClrMapping/>
  </p:clrMapOvr>
  <p:transition xmlns:p14="http://schemas.microsoft.com/office/powerpoint/2010/main" spd="med" advClick="0" advTm="11000"/>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3383">
              <a:srgbClr val="FF7E79"/>
            </a:gs>
            <a:gs pos="16115">
              <a:srgbClr val="FFBC6F"/>
            </a:gs>
            <a:gs pos="51764">
              <a:srgbClr val="FFF965"/>
            </a:gs>
          </a:gsLst>
          <a:lin ang="8795416" scaled="0"/>
        </a:gradFill>
      </p:bgPr>
    </p:bg>
    <p:spTree>
      <p:nvGrpSpPr>
        <p:cNvPr id="1" name=""/>
        <p:cNvGrpSpPr/>
        <p:nvPr/>
      </p:nvGrpSpPr>
      <p:grpSpPr>
        <a:xfrm>
          <a:off x="0" y="0"/>
          <a:ext cx="0" cy="0"/>
          <a:chOff x="0" y="0"/>
          <a:chExt cx="0" cy="0"/>
        </a:xfrm>
      </p:grpSpPr>
      <p:pic>
        <p:nvPicPr>
          <p:cNvPr id="309" name="Image" descr="Image"/>
          <p:cNvPicPr>
            <a:picLocks noChangeAspect="1"/>
          </p:cNvPicPr>
          <p:nvPr/>
        </p:nvPicPr>
        <p:blipFill>
          <a:blip r:embed="rId2">
            <a:extLst/>
          </a:blip>
          <a:srcRect l="0" t="0" r="3668" b="0"/>
          <a:stretch>
            <a:fillRect/>
          </a:stretch>
        </p:blipFill>
        <p:spPr>
          <a:xfrm>
            <a:off x="2447604" y="455019"/>
            <a:ext cx="5800726" cy="128059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10800"/>
                </a:lnTo>
                <a:lnTo>
                  <a:pt x="0" y="21600"/>
                </a:lnTo>
                <a:lnTo>
                  <a:pt x="10762" y="21600"/>
                </a:lnTo>
                <a:lnTo>
                  <a:pt x="21525" y="21600"/>
                </a:lnTo>
                <a:lnTo>
                  <a:pt x="21562" y="10800"/>
                </a:lnTo>
                <a:lnTo>
                  <a:pt x="21600" y="0"/>
                </a:lnTo>
                <a:lnTo>
                  <a:pt x="10800" y="0"/>
                </a:lnTo>
                <a:lnTo>
                  <a:pt x="0" y="0"/>
                </a:lnTo>
                <a:close/>
              </a:path>
            </a:pathLst>
          </a:custGeom>
          <a:ln w="25400">
            <a:miter lim="400000"/>
          </a:ln>
        </p:spPr>
      </p:pic>
      <p:sp>
        <p:nvSpPr>
          <p:cNvPr id="310" name="Je Suis…"/>
          <p:cNvSpPr txBox="1"/>
          <p:nvPr/>
        </p:nvSpPr>
        <p:spPr>
          <a:xfrm>
            <a:off x="9494113" y="1447800"/>
            <a:ext cx="13883882" cy="10083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12200">
                <a:ln w="12700" cap="flat">
                  <a:solidFill>
                    <a:srgbClr val="945200"/>
                  </a:solidFill>
                  <a:prstDash val="solid"/>
                  <a:miter lim="400000"/>
                </a:ln>
                <a:solidFill>
                  <a:schemeClr val="accent4">
                    <a:hueOff val="-1081314"/>
                    <a:satOff val="4338"/>
                    <a:lumOff val="-8931"/>
                  </a:schemeClr>
                </a:solidFill>
                <a:effectLst>
                  <a:outerShdw sx="100000" sy="100000" kx="0" ky="0" algn="b" rotWithShape="0" blurRad="12700" dist="25400" dir="18900000">
                    <a:srgbClr val="000000"/>
                  </a:outerShdw>
                </a:effectLst>
                <a:latin typeface="Cinzel Decorative Regular"/>
                <a:ea typeface="Cinzel Decorative Regular"/>
                <a:cs typeface="Cinzel Decorative Regular"/>
                <a:sym typeface="Cinzel Decorative Regular"/>
              </a:defRPr>
            </a:pPr>
            <a:r>
              <a:rPr sz="15200"/>
              <a:t>Je Suis</a:t>
            </a:r>
            <a:r>
              <a:t> </a:t>
            </a:r>
          </a:p>
          <a:p>
            <a:pPr lvl="8" algn="l">
              <a:defRPr sz="12200">
                <a:ln w="12700" cap="flat">
                  <a:solidFill>
                    <a:srgbClr val="945200"/>
                  </a:solidFill>
                  <a:prstDash val="solid"/>
                  <a:miter lim="400000"/>
                </a:ln>
                <a:solidFill>
                  <a:schemeClr val="accent4">
                    <a:hueOff val="-1081314"/>
                    <a:satOff val="4338"/>
                    <a:lumOff val="-8931"/>
                  </a:schemeClr>
                </a:solidFill>
                <a:effectLst>
                  <a:outerShdw sx="100000" sy="100000" kx="0" ky="0" algn="b" rotWithShape="0" blurRad="12700" dist="25400" dir="18900000">
                    <a:srgbClr val="000000"/>
                  </a:outerShdw>
                </a:effectLst>
                <a:latin typeface="Cinzel Decorative Regular"/>
                <a:ea typeface="Cinzel Decorative Regular"/>
                <a:cs typeface="Cinzel Decorative Regular"/>
                <a:sym typeface="Cinzel Decorative Regular"/>
              </a:defRPr>
            </a:pPr>
            <a:r>
              <a:t>Le Chemin</a:t>
            </a:r>
          </a:p>
          <a:p>
            <a:pPr lvl="8">
              <a:defRPr sz="12200">
                <a:ln w="12700" cap="flat">
                  <a:solidFill>
                    <a:srgbClr val="945200"/>
                  </a:solidFill>
                  <a:prstDash val="solid"/>
                  <a:miter lim="400000"/>
                </a:ln>
                <a:solidFill>
                  <a:schemeClr val="accent4">
                    <a:hueOff val="-1081314"/>
                    <a:satOff val="4338"/>
                    <a:lumOff val="-8931"/>
                  </a:schemeClr>
                </a:solidFill>
                <a:effectLst>
                  <a:outerShdw sx="100000" sy="100000" kx="0" ky="0" algn="b" rotWithShape="0" blurRad="12700" dist="25400" dir="18900000">
                    <a:srgbClr val="000000"/>
                  </a:outerShdw>
                </a:effectLst>
                <a:latin typeface="Cinzel Decorative Regular"/>
                <a:ea typeface="Cinzel Decorative Regular"/>
                <a:cs typeface="Cinzel Decorative Regular"/>
                <a:sym typeface="Cinzel Decorative Regular"/>
              </a:defRPr>
            </a:pPr>
            <a:r>
              <a:t>La Vérité</a:t>
            </a:r>
          </a:p>
          <a:p>
            <a:pPr algn="r">
              <a:defRPr sz="15200">
                <a:ln w="12700" cap="flat">
                  <a:solidFill>
                    <a:srgbClr val="945200"/>
                  </a:solidFill>
                  <a:prstDash val="solid"/>
                  <a:miter lim="400000"/>
                </a:ln>
                <a:solidFill>
                  <a:schemeClr val="accent4">
                    <a:hueOff val="-1081314"/>
                    <a:satOff val="4338"/>
                    <a:lumOff val="-8931"/>
                  </a:schemeClr>
                </a:solidFill>
                <a:effectLst>
                  <a:outerShdw sx="100000" sy="100000" kx="0" ky="0" algn="b" rotWithShape="0" blurRad="12700" dist="25400" dir="18900000">
                    <a:srgbClr val="000000"/>
                  </a:outerShdw>
                </a:effectLst>
                <a:latin typeface="Cinzel Decorative Regular"/>
                <a:ea typeface="Cinzel Decorative Regular"/>
                <a:cs typeface="Cinzel Decorative Regular"/>
                <a:sym typeface="Cinzel Decorative Regular"/>
              </a:defRPr>
            </a:pPr>
            <a:r>
              <a:t>La Vie</a:t>
            </a:r>
          </a:p>
        </p:txBody>
      </p:sp>
    </p:spTree>
  </p:cSld>
  <p:clrMapOvr>
    <a:masterClrMapping/>
  </p:clrMapOvr>
  <mc:AlternateContent xmlns:mc="http://schemas.openxmlformats.org/markup-compatibility/2006">
    <mc:Choice xmlns:p14="http://schemas.microsoft.com/office/powerpoint/2010/main" Requires="p14">
      <p:transition spd="slow" advClick="0" advTm="11000" p14:dur="1500">
        <p:fade thruBlk="1"/>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